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7" r:id="rId4"/>
    <p:sldId id="259" r:id="rId5"/>
    <p:sldId id="264" r:id="rId6"/>
    <p:sldId id="265" r:id="rId7"/>
    <p:sldId id="257" r:id="rId8"/>
    <p:sldId id="256" r:id="rId9"/>
    <p:sldId id="258" r:id="rId10"/>
    <p:sldId id="263" r:id="rId11"/>
    <p:sldId id="269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341" autoAdjust="0"/>
  </p:normalViewPr>
  <p:slideViewPr>
    <p:cSldViewPr>
      <p:cViewPr varScale="1">
        <p:scale>
          <a:sx n="113" d="100"/>
          <a:sy n="113" d="100"/>
        </p:scale>
        <p:origin x="-158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E372ED-53D4-4AB6-ACDA-77F493386889}" type="doc">
      <dgm:prSet loTypeId="urn:microsoft.com/office/officeart/2005/8/layout/hierarchy3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GB"/>
        </a:p>
      </dgm:t>
    </dgm:pt>
    <dgm:pt modelId="{366B391A-6F51-468C-B6A9-12041480F289}">
      <dgm:prSet/>
      <dgm:spPr/>
      <dgm:t>
        <a:bodyPr/>
        <a:lstStyle/>
        <a:p>
          <a:pPr rtl="0"/>
          <a:r>
            <a:rPr lang="en-GB" dirty="0" smtClean="0"/>
            <a:t>3T MRI</a:t>
          </a:r>
          <a:endParaRPr lang="en-GB" dirty="0"/>
        </a:p>
      </dgm:t>
    </dgm:pt>
    <dgm:pt modelId="{87D72972-3E94-4D49-83D1-BF8548D2BC2E}" type="parTrans" cxnId="{5F427A94-6FD6-48E5-9FE1-B84D5385486E}">
      <dgm:prSet/>
      <dgm:spPr/>
      <dgm:t>
        <a:bodyPr/>
        <a:lstStyle/>
        <a:p>
          <a:endParaRPr lang="en-GB"/>
        </a:p>
      </dgm:t>
    </dgm:pt>
    <dgm:pt modelId="{DAB43960-4FA3-4F93-A79C-6F334AFB4D24}" type="sibTrans" cxnId="{5F427A94-6FD6-48E5-9FE1-B84D5385486E}">
      <dgm:prSet/>
      <dgm:spPr/>
      <dgm:t>
        <a:bodyPr/>
        <a:lstStyle/>
        <a:p>
          <a:endParaRPr lang="en-GB"/>
        </a:p>
      </dgm:t>
    </dgm:pt>
    <dgm:pt modelId="{DE40AF60-4440-4266-96D0-2C0D3C767324}">
      <dgm:prSet/>
      <dgm:spPr/>
      <dgm:t>
        <a:bodyPr/>
        <a:lstStyle/>
        <a:p>
          <a:pPr rtl="0"/>
          <a:r>
            <a:rPr lang="en-GB" dirty="0" smtClean="0"/>
            <a:t>2 chamber</a:t>
          </a:r>
          <a:endParaRPr lang="en-GB" dirty="0"/>
        </a:p>
      </dgm:t>
    </dgm:pt>
    <dgm:pt modelId="{331E49AE-1B52-4109-A054-27555DC84B22}" type="parTrans" cxnId="{046F5FC4-7CDD-4699-967E-32A57356417F}">
      <dgm:prSet/>
      <dgm:spPr/>
      <dgm:t>
        <a:bodyPr/>
        <a:lstStyle/>
        <a:p>
          <a:endParaRPr lang="en-GB"/>
        </a:p>
      </dgm:t>
    </dgm:pt>
    <dgm:pt modelId="{C85FA2DE-912C-4D28-B50D-21DAB4240372}" type="sibTrans" cxnId="{046F5FC4-7CDD-4699-967E-32A57356417F}">
      <dgm:prSet/>
      <dgm:spPr/>
      <dgm:t>
        <a:bodyPr/>
        <a:lstStyle/>
        <a:p>
          <a:endParaRPr lang="en-GB"/>
        </a:p>
      </dgm:t>
    </dgm:pt>
    <dgm:pt modelId="{F31C4B4C-1E0A-4B1B-947B-F731BA9755E1}">
      <dgm:prSet/>
      <dgm:spPr/>
      <dgm:t>
        <a:bodyPr/>
        <a:lstStyle/>
        <a:p>
          <a:pPr rtl="0"/>
          <a:r>
            <a:rPr lang="en-GB" dirty="0" smtClean="0"/>
            <a:t>4 chamber</a:t>
          </a:r>
          <a:endParaRPr lang="en-GB" dirty="0"/>
        </a:p>
      </dgm:t>
    </dgm:pt>
    <dgm:pt modelId="{C59065F4-F94C-4ACD-BD0A-B096F6D09E35}" type="parTrans" cxnId="{0F249B1B-351B-4486-8BD4-C328B0C6DCF3}">
      <dgm:prSet/>
      <dgm:spPr/>
      <dgm:t>
        <a:bodyPr/>
        <a:lstStyle/>
        <a:p>
          <a:endParaRPr lang="en-GB"/>
        </a:p>
      </dgm:t>
    </dgm:pt>
    <dgm:pt modelId="{979C4596-F3E9-4C30-8CAB-821172F439DB}" type="sibTrans" cxnId="{0F249B1B-351B-4486-8BD4-C328B0C6DCF3}">
      <dgm:prSet/>
      <dgm:spPr/>
      <dgm:t>
        <a:bodyPr/>
        <a:lstStyle/>
        <a:p>
          <a:endParaRPr lang="en-GB"/>
        </a:p>
      </dgm:t>
    </dgm:pt>
    <dgm:pt modelId="{883DA3C0-BEC5-4948-A5F8-50B84004BB94}">
      <dgm:prSet/>
      <dgm:spPr/>
      <dgm:t>
        <a:bodyPr/>
        <a:lstStyle/>
        <a:p>
          <a:pPr rtl="0"/>
          <a:r>
            <a:rPr lang="en-GB" dirty="0" smtClean="0"/>
            <a:t>Short-axis</a:t>
          </a:r>
          <a:endParaRPr lang="en-GB" dirty="0"/>
        </a:p>
      </dgm:t>
    </dgm:pt>
    <dgm:pt modelId="{A22E7920-9944-4C8C-844E-37C85C1FEE92}" type="parTrans" cxnId="{642BD230-CA27-41DE-9A33-F5E509CC25E1}">
      <dgm:prSet/>
      <dgm:spPr/>
      <dgm:t>
        <a:bodyPr/>
        <a:lstStyle/>
        <a:p>
          <a:endParaRPr lang="en-GB"/>
        </a:p>
      </dgm:t>
    </dgm:pt>
    <dgm:pt modelId="{05B329D8-8699-4DC0-8AE2-3EFF48227792}" type="sibTrans" cxnId="{642BD230-CA27-41DE-9A33-F5E509CC25E1}">
      <dgm:prSet/>
      <dgm:spPr/>
      <dgm:t>
        <a:bodyPr/>
        <a:lstStyle/>
        <a:p>
          <a:endParaRPr lang="en-GB"/>
        </a:p>
      </dgm:t>
    </dgm:pt>
    <dgm:pt modelId="{4FD081E0-A1BA-43CE-AB66-0FF6AA18B045}">
      <dgm:prSet/>
      <dgm:spPr/>
      <dgm:t>
        <a:bodyPr/>
        <a:lstStyle/>
        <a:p>
          <a:pPr rtl="0"/>
          <a:r>
            <a:rPr lang="en-GB" dirty="0" smtClean="0"/>
            <a:t>4D tagging</a:t>
          </a:r>
          <a:r>
            <a:rPr lang="en-GB" baseline="30000" dirty="0" smtClean="0"/>
            <a:t> [1]</a:t>
          </a:r>
          <a:endParaRPr lang="en-GB" baseline="30000" dirty="0"/>
        </a:p>
      </dgm:t>
    </dgm:pt>
    <dgm:pt modelId="{8DDBBDC0-F178-4F76-B0B5-588675CAD24D}" type="parTrans" cxnId="{F7635037-4DBD-4CBB-8FF5-728651644037}">
      <dgm:prSet/>
      <dgm:spPr/>
      <dgm:t>
        <a:bodyPr/>
        <a:lstStyle/>
        <a:p>
          <a:endParaRPr lang="en-GB"/>
        </a:p>
      </dgm:t>
    </dgm:pt>
    <dgm:pt modelId="{C5B9DE25-BDDA-4DC6-ACD0-CEA7722C45D6}" type="sibTrans" cxnId="{F7635037-4DBD-4CBB-8FF5-728651644037}">
      <dgm:prSet/>
      <dgm:spPr/>
      <dgm:t>
        <a:bodyPr/>
        <a:lstStyle/>
        <a:p>
          <a:endParaRPr lang="en-GB"/>
        </a:p>
      </dgm:t>
    </dgm:pt>
    <dgm:pt modelId="{0F796246-E5F9-49BA-9E67-62D46617D384}">
      <dgm:prSet/>
      <dgm:spPr/>
      <dgm:t>
        <a:bodyPr/>
        <a:lstStyle/>
        <a:p>
          <a:pPr rtl="0"/>
          <a:r>
            <a:rPr lang="en-GB" dirty="0" smtClean="0"/>
            <a:t>3D acquisition</a:t>
          </a:r>
          <a:endParaRPr lang="en-GB" dirty="0"/>
        </a:p>
      </dgm:t>
    </dgm:pt>
    <dgm:pt modelId="{CA3D7B00-5746-4BEE-A517-75D10E0E7FF6}" type="parTrans" cxnId="{1F3DBC84-D50F-4F45-A18C-C184B68D38EA}">
      <dgm:prSet/>
      <dgm:spPr/>
      <dgm:t>
        <a:bodyPr/>
        <a:lstStyle/>
        <a:p>
          <a:endParaRPr lang="en-GB"/>
        </a:p>
      </dgm:t>
    </dgm:pt>
    <dgm:pt modelId="{CB8C961E-712D-4234-BDA4-401CED733913}" type="sibTrans" cxnId="{1F3DBC84-D50F-4F45-A18C-C184B68D38EA}">
      <dgm:prSet/>
      <dgm:spPr/>
      <dgm:t>
        <a:bodyPr/>
        <a:lstStyle/>
        <a:p>
          <a:endParaRPr lang="en-GB"/>
        </a:p>
      </dgm:t>
    </dgm:pt>
    <dgm:pt modelId="{E551FFB1-6F09-4B18-A4A3-C9A2FB8C21B4}">
      <dgm:prSet/>
      <dgm:spPr/>
      <dgm:t>
        <a:bodyPr/>
        <a:lstStyle/>
        <a:p>
          <a:pPr rtl="0"/>
          <a:r>
            <a:rPr lang="en-GB" dirty="0" smtClean="0"/>
            <a:t>Whole Heart SSFP</a:t>
          </a:r>
          <a:endParaRPr lang="en-GB" dirty="0"/>
        </a:p>
      </dgm:t>
    </dgm:pt>
    <dgm:pt modelId="{2262D015-C852-415B-86B4-33EDEB1A9A0D}" type="parTrans" cxnId="{7678A02E-8AA8-4FF4-962D-8A3C4B85064A}">
      <dgm:prSet/>
      <dgm:spPr/>
      <dgm:t>
        <a:bodyPr/>
        <a:lstStyle/>
        <a:p>
          <a:endParaRPr lang="en-GB"/>
        </a:p>
      </dgm:t>
    </dgm:pt>
    <dgm:pt modelId="{DDCF04C2-0ACC-4354-87F5-D79CCEB279D8}" type="sibTrans" cxnId="{7678A02E-8AA8-4FF4-962D-8A3C4B85064A}">
      <dgm:prSet/>
      <dgm:spPr/>
      <dgm:t>
        <a:bodyPr/>
        <a:lstStyle/>
        <a:p>
          <a:endParaRPr lang="en-GB"/>
        </a:p>
      </dgm:t>
    </dgm:pt>
    <dgm:pt modelId="{1FD74F6E-86A3-4C3E-96B4-FAEAAD7689AB}">
      <dgm:prSet/>
      <dgm:spPr/>
      <dgm:t>
        <a:bodyPr/>
        <a:lstStyle/>
        <a:p>
          <a:pPr rtl="0"/>
          <a:r>
            <a:rPr lang="en-GB" smtClean="0"/>
            <a:t>Cine SSFP</a:t>
          </a:r>
          <a:endParaRPr lang="en-GB" dirty="0"/>
        </a:p>
      </dgm:t>
    </dgm:pt>
    <dgm:pt modelId="{D6B96E1B-10E0-4EF6-8C59-CD58C8794219}" type="parTrans" cxnId="{7B8C6527-4E7B-4414-B288-99BA63186A77}">
      <dgm:prSet/>
      <dgm:spPr/>
      <dgm:t>
        <a:bodyPr/>
        <a:lstStyle/>
        <a:p>
          <a:endParaRPr lang="en-GB"/>
        </a:p>
      </dgm:t>
    </dgm:pt>
    <dgm:pt modelId="{230094B6-D172-484D-B7F6-423E8F264ADE}" type="sibTrans" cxnId="{7B8C6527-4E7B-4414-B288-99BA63186A77}">
      <dgm:prSet/>
      <dgm:spPr/>
      <dgm:t>
        <a:bodyPr/>
        <a:lstStyle/>
        <a:p>
          <a:endParaRPr lang="en-GB"/>
        </a:p>
      </dgm:t>
    </dgm:pt>
    <dgm:pt modelId="{9CEF11E5-22D7-4415-9DD1-85DD499E2DA4}">
      <dgm:prSet/>
      <dgm:spPr/>
      <dgm:t>
        <a:bodyPr/>
        <a:lstStyle/>
        <a:p>
          <a:pPr rtl="0"/>
          <a:r>
            <a:rPr lang="en-GB" dirty="0" smtClean="0"/>
            <a:t>3DUS </a:t>
          </a:r>
          <a:endParaRPr lang="en-GB" dirty="0"/>
        </a:p>
      </dgm:t>
    </dgm:pt>
    <dgm:pt modelId="{A108A1CC-2280-4BB9-8C0C-71057E866DD4}" type="parTrans" cxnId="{FD5EA403-6093-4EDE-8C71-24945140AE31}">
      <dgm:prSet/>
      <dgm:spPr/>
      <dgm:t>
        <a:bodyPr/>
        <a:lstStyle/>
        <a:p>
          <a:endParaRPr lang="en-GB"/>
        </a:p>
      </dgm:t>
    </dgm:pt>
    <dgm:pt modelId="{951A73C0-ECD8-448E-86DA-2BFD7B8B3B98}" type="sibTrans" cxnId="{FD5EA403-6093-4EDE-8C71-24945140AE31}">
      <dgm:prSet/>
      <dgm:spPr/>
      <dgm:t>
        <a:bodyPr/>
        <a:lstStyle/>
        <a:p>
          <a:endParaRPr lang="en-GB"/>
        </a:p>
      </dgm:t>
    </dgm:pt>
    <dgm:pt modelId="{B41FF7A4-E3F2-4A9D-8F6C-76F325E847B2}">
      <dgm:prSet/>
      <dgm:spPr/>
      <dgm:t>
        <a:bodyPr/>
        <a:lstStyle/>
        <a:p>
          <a:pPr rtl="0"/>
          <a:r>
            <a:rPr lang="en-GB" dirty="0" smtClean="0"/>
            <a:t>Full volume </a:t>
          </a:r>
          <a:endParaRPr lang="en-GB" dirty="0"/>
        </a:p>
      </dgm:t>
    </dgm:pt>
    <dgm:pt modelId="{40D3DEC0-1D34-4D4B-BF4E-01118BCB3428}" type="parTrans" cxnId="{92085282-D893-4489-A0AB-6117910A287B}">
      <dgm:prSet/>
      <dgm:spPr/>
      <dgm:t>
        <a:bodyPr/>
        <a:lstStyle/>
        <a:p>
          <a:endParaRPr lang="en-GB"/>
        </a:p>
      </dgm:t>
    </dgm:pt>
    <dgm:pt modelId="{F6E9D869-5226-4D7A-AA0B-7E590DFB282E}" type="sibTrans" cxnId="{92085282-D893-4489-A0AB-6117910A287B}">
      <dgm:prSet/>
      <dgm:spPr/>
      <dgm:t>
        <a:bodyPr/>
        <a:lstStyle/>
        <a:p>
          <a:endParaRPr lang="en-GB"/>
        </a:p>
      </dgm:t>
    </dgm:pt>
    <dgm:pt modelId="{C870A2DE-DA4B-4D36-AB68-B1C862F97526}">
      <dgm:prSet/>
      <dgm:spPr/>
      <dgm:t>
        <a:bodyPr/>
        <a:lstStyle/>
        <a:p>
          <a:pPr rtl="0"/>
          <a:r>
            <a:rPr lang="en-GB" dirty="0" smtClean="0"/>
            <a:t>Apical view</a:t>
          </a:r>
          <a:endParaRPr lang="en-GB" dirty="0"/>
        </a:p>
      </dgm:t>
    </dgm:pt>
    <dgm:pt modelId="{AE2C5B50-A477-40D3-BC7F-A42F605D81CF}" type="parTrans" cxnId="{35CA9854-198A-4A4C-8D9E-1035214EBBAF}">
      <dgm:prSet/>
      <dgm:spPr/>
      <dgm:t>
        <a:bodyPr/>
        <a:lstStyle/>
        <a:p>
          <a:endParaRPr lang="en-GB"/>
        </a:p>
      </dgm:t>
    </dgm:pt>
    <dgm:pt modelId="{45784C91-AEE8-47E4-BAD2-420D166F32A6}" type="sibTrans" cxnId="{35CA9854-198A-4A4C-8D9E-1035214EBBAF}">
      <dgm:prSet/>
      <dgm:spPr/>
      <dgm:t>
        <a:bodyPr/>
        <a:lstStyle/>
        <a:p>
          <a:endParaRPr lang="en-GB"/>
        </a:p>
      </dgm:t>
    </dgm:pt>
    <dgm:pt modelId="{32B7056B-925A-47F9-A454-35E0710E0D0E}">
      <dgm:prSet/>
      <dgm:spPr/>
      <dgm:t>
        <a:bodyPr/>
        <a:lstStyle/>
        <a:p>
          <a:pPr rtl="0"/>
          <a:r>
            <a:rPr lang="en-GB" dirty="0" smtClean="0"/>
            <a:t>14 phases</a:t>
          </a:r>
          <a:endParaRPr lang="en-GB" dirty="0"/>
        </a:p>
      </dgm:t>
    </dgm:pt>
    <dgm:pt modelId="{38BB052E-9062-4BB5-ADF4-CD718CED120E}" type="parTrans" cxnId="{B726276E-5272-4830-8F23-4FF34789A9D7}">
      <dgm:prSet/>
      <dgm:spPr/>
      <dgm:t>
        <a:bodyPr/>
        <a:lstStyle/>
        <a:p>
          <a:endParaRPr lang="en-GB"/>
        </a:p>
      </dgm:t>
    </dgm:pt>
    <dgm:pt modelId="{0452C3EF-4FCA-4755-A03D-21ADA2AF2391}" type="sibTrans" cxnId="{B726276E-5272-4830-8F23-4FF34789A9D7}">
      <dgm:prSet/>
      <dgm:spPr/>
      <dgm:t>
        <a:bodyPr/>
        <a:lstStyle/>
        <a:p>
          <a:endParaRPr lang="en-GB"/>
        </a:p>
      </dgm:t>
    </dgm:pt>
    <dgm:pt modelId="{B9779A31-DB4E-456B-B7EE-212FE9F5036F}" type="pres">
      <dgm:prSet presAssocID="{43E372ED-53D4-4AB6-ACDA-77F49338688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B39E9B4C-A412-48ED-82B8-C40EF065F4BB}" type="pres">
      <dgm:prSet presAssocID="{366B391A-6F51-468C-B6A9-12041480F289}" presName="root" presStyleCnt="0"/>
      <dgm:spPr/>
    </dgm:pt>
    <dgm:pt modelId="{6C128AC4-9F43-4663-9C41-92F057AB2B19}" type="pres">
      <dgm:prSet presAssocID="{366B391A-6F51-468C-B6A9-12041480F289}" presName="rootComposite" presStyleCnt="0"/>
      <dgm:spPr/>
    </dgm:pt>
    <dgm:pt modelId="{FD95A5F9-2F34-4696-A7C5-B42138D581E9}" type="pres">
      <dgm:prSet presAssocID="{366B391A-6F51-468C-B6A9-12041480F289}" presName="rootText" presStyleLbl="node1" presStyleIdx="0" presStyleCnt="2"/>
      <dgm:spPr/>
      <dgm:t>
        <a:bodyPr/>
        <a:lstStyle/>
        <a:p>
          <a:endParaRPr lang="en-GB"/>
        </a:p>
      </dgm:t>
    </dgm:pt>
    <dgm:pt modelId="{7758EE82-D7CE-4802-B1CC-480C51DBDA5C}" type="pres">
      <dgm:prSet presAssocID="{366B391A-6F51-468C-B6A9-12041480F289}" presName="rootConnector" presStyleLbl="node1" presStyleIdx="0" presStyleCnt="2"/>
      <dgm:spPr/>
      <dgm:t>
        <a:bodyPr/>
        <a:lstStyle/>
        <a:p>
          <a:endParaRPr lang="en-GB"/>
        </a:p>
      </dgm:t>
    </dgm:pt>
    <dgm:pt modelId="{6571A774-1936-4B6E-A1EE-A1395F1E4F54}" type="pres">
      <dgm:prSet presAssocID="{366B391A-6F51-468C-B6A9-12041480F289}" presName="childShape" presStyleCnt="0"/>
      <dgm:spPr/>
    </dgm:pt>
    <dgm:pt modelId="{A92CB827-DD02-4845-B930-440BB4E8B673}" type="pres">
      <dgm:prSet presAssocID="{D6B96E1B-10E0-4EF6-8C59-CD58C8794219}" presName="Name13" presStyleLbl="parChTrans1D2" presStyleIdx="0" presStyleCnt="5"/>
      <dgm:spPr/>
      <dgm:t>
        <a:bodyPr/>
        <a:lstStyle/>
        <a:p>
          <a:endParaRPr lang="en-GB"/>
        </a:p>
      </dgm:t>
    </dgm:pt>
    <dgm:pt modelId="{546BDCCB-8072-4B6E-A02D-AAC9536B9EAD}" type="pres">
      <dgm:prSet presAssocID="{1FD74F6E-86A3-4C3E-96B4-FAEAAD7689AB}" presName="childText" presStyleLbl="bgAcc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C8AA176-2451-4F61-8CF6-A20CB91274DB}" type="pres">
      <dgm:prSet presAssocID="{8DDBBDC0-F178-4F76-B0B5-588675CAD24D}" presName="Name13" presStyleLbl="parChTrans1D2" presStyleIdx="1" presStyleCnt="5"/>
      <dgm:spPr/>
      <dgm:t>
        <a:bodyPr/>
        <a:lstStyle/>
        <a:p>
          <a:endParaRPr lang="en-GB"/>
        </a:p>
      </dgm:t>
    </dgm:pt>
    <dgm:pt modelId="{E314CF95-23E4-438B-88D2-597F220F47AA}" type="pres">
      <dgm:prSet presAssocID="{4FD081E0-A1BA-43CE-AB66-0FF6AA18B045}" presName="childText" presStyleLbl="bgAcc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A0A9D7E-2FF2-463E-A89A-A85C87320EF6}" type="pres">
      <dgm:prSet presAssocID="{2262D015-C852-415B-86B4-33EDEB1A9A0D}" presName="Name13" presStyleLbl="parChTrans1D2" presStyleIdx="2" presStyleCnt="5"/>
      <dgm:spPr/>
      <dgm:t>
        <a:bodyPr/>
        <a:lstStyle/>
        <a:p>
          <a:endParaRPr lang="en-GB"/>
        </a:p>
      </dgm:t>
    </dgm:pt>
    <dgm:pt modelId="{675E3740-AD34-44EC-93D0-F5DC0A12A1ED}" type="pres">
      <dgm:prSet presAssocID="{E551FFB1-6F09-4B18-A4A3-C9A2FB8C21B4}" presName="childText" presStyleLbl="bgAcc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D21E303-4B59-44AE-B5C1-4BAC57E01601}" type="pres">
      <dgm:prSet presAssocID="{9CEF11E5-22D7-4415-9DD1-85DD499E2DA4}" presName="root" presStyleCnt="0"/>
      <dgm:spPr/>
    </dgm:pt>
    <dgm:pt modelId="{C992748E-313D-4977-AEF6-D68D9C5E0DB5}" type="pres">
      <dgm:prSet presAssocID="{9CEF11E5-22D7-4415-9DD1-85DD499E2DA4}" presName="rootComposite" presStyleCnt="0"/>
      <dgm:spPr/>
    </dgm:pt>
    <dgm:pt modelId="{130B4987-98BD-47CF-B28F-18A3C91E3E46}" type="pres">
      <dgm:prSet presAssocID="{9CEF11E5-22D7-4415-9DD1-85DD499E2DA4}" presName="rootText" presStyleLbl="node1" presStyleIdx="1" presStyleCnt="2"/>
      <dgm:spPr/>
      <dgm:t>
        <a:bodyPr/>
        <a:lstStyle/>
        <a:p>
          <a:endParaRPr lang="en-GB"/>
        </a:p>
      </dgm:t>
    </dgm:pt>
    <dgm:pt modelId="{EDF23520-3D18-48D5-9D3C-57BCDFE9F9F4}" type="pres">
      <dgm:prSet presAssocID="{9CEF11E5-22D7-4415-9DD1-85DD499E2DA4}" presName="rootConnector" presStyleLbl="node1" presStyleIdx="1" presStyleCnt="2"/>
      <dgm:spPr/>
      <dgm:t>
        <a:bodyPr/>
        <a:lstStyle/>
        <a:p>
          <a:endParaRPr lang="en-GB"/>
        </a:p>
      </dgm:t>
    </dgm:pt>
    <dgm:pt modelId="{77B9B43E-DCFC-4EF1-83B9-D1A6A835AF44}" type="pres">
      <dgm:prSet presAssocID="{9CEF11E5-22D7-4415-9DD1-85DD499E2DA4}" presName="childShape" presStyleCnt="0"/>
      <dgm:spPr/>
    </dgm:pt>
    <dgm:pt modelId="{A2FC466D-6B6C-4858-8585-4070787B4218}" type="pres">
      <dgm:prSet presAssocID="{40D3DEC0-1D34-4D4B-BF4E-01118BCB3428}" presName="Name13" presStyleLbl="parChTrans1D2" presStyleIdx="3" presStyleCnt="5"/>
      <dgm:spPr/>
      <dgm:t>
        <a:bodyPr/>
        <a:lstStyle/>
        <a:p>
          <a:endParaRPr lang="en-GB"/>
        </a:p>
      </dgm:t>
    </dgm:pt>
    <dgm:pt modelId="{25E858B7-E20D-4C0A-8C12-2D66A6573FBB}" type="pres">
      <dgm:prSet presAssocID="{B41FF7A4-E3F2-4A9D-8F6C-76F325E847B2}" presName="childText" presStyleLbl="bgAcc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1E84D7B-F9C7-48BE-826A-DABF3803CE0D}" type="pres">
      <dgm:prSet presAssocID="{38BB052E-9062-4BB5-ADF4-CD718CED120E}" presName="Name13" presStyleLbl="parChTrans1D2" presStyleIdx="4" presStyleCnt="5"/>
      <dgm:spPr/>
      <dgm:t>
        <a:bodyPr/>
        <a:lstStyle/>
        <a:p>
          <a:endParaRPr lang="en-GB"/>
        </a:p>
      </dgm:t>
    </dgm:pt>
    <dgm:pt modelId="{7A653AE6-F4EC-4CB6-B201-81B2042F2C75}" type="pres">
      <dgm:prSet presAssocID="{32B7056B-925A-47F9-A454-35E0710E0D0E}" presName="childText" presStyleLbl="bgAcc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FD5EA403-6093-4EDE-8C71-24945140AE31}" srcId="{43E372ED-53D4-4AB6-ACDA-77F493386889}" destId="{9CEF11E5-22D7-4415-9DD1-85DD499E2DA4}" srcOrd="1" destOrd="0" parTransId="{A108A1CC-2280-4BB9-8C0C-71057E866DD4}" sibTransId="{951A73C0-ECD8-448E-86DA-2BFD7B8B3B98}"/>
    <dgm:cxn modelId="{7678A02E-8AA8-4FF4-962D-8A3C4B85064A}" srcId="{366B391A-6F51-468C-B6A9-12041480F289}" destId="{E551FFB1-6F09-4B18-A4A3-C9A2FB8C21B4}" srcOrd="2" destOrd="0" parTransId="{2262D015-C852-415B-86B4-33EDEB1A9A0D}" sibTransId="{DDCF04C2-0ACC-4354-87F5-D79CCEB279D8}"/>
    <dgm:cxn modelId="{0F249B1B-351B-4486-8BD4-C328B0C6DCF3}" srcId="{1FD74F6E-86A3-4C3E-96B4-FAEAAD7689AB}" destId="{F31C4B4C-1E0A-4B1B-947B-F731BA9755E1}" srcOrd="1" destOrd="0" parTransId="{C59065F4-F94C-4ACD-BD0A-B096F6D09E35}" sibTransId="{979C4596-F3E9-4C30-8CAB-821172F439DB}"/>
    <dgm:cxn modelId="{35CA9854-198A-4A4C-8D9E-1035214EBBAF}" srcId="{B41FF7A4-E3F2-4A9D-8F6C-76F325E847B2}" destId="{C870A2DE-DA4B-4D36-AB68-B1C862F97526}" srcOrd="0" destOrd="0" parTransId="{AE2C5B50-A477-40D3-BC7F-A42F605D81CF}" sibTransId="{45784C91-AEE8-47E4-BAD2-420D166F32A6}"/>
    <dgm:cxn modelId="{293A9540-4B0E-40A4-B37B-8877504D29AD}" type="presOf" srcId="{43E372ED-53D4-4AB6-ACDA-77F493386889}" destId="{B9779A31-DB4E-456B-B7EE-212FE9F5036F}" srcOrd="0" destOrd="0" presId="urn:microsoft.com/office/officeart/2005/8/layout/hierarchy3"/>
    <dgm:cxn modelId="{92085282-D893-4489-A0AB-6117910A287B}" srcId="{9CEF11E5-22D7-4415-9DD1-85DD499E2DA4}" destId="{B41FF7A4-E3F2-4A9D-8F6C-76F325E847B2}" srcOrd="0" destOrd="0" parTransId="{40D3DEC0-1D34-4D4B-BF4E-01118BCB3428}" sibTransId="{F6E9D869-5226-4D7A-AA0B-7E590DFB282E}"/>
    <dgm:cxn modelId="{7B8C6527-4E7B-4414-B288-99BA63186A77}" srcId="{366B391A-6F51-468C-B6A9-12041480F289}" destId="{1FD74F6E-86A3-4C3E-96B4-FAEAAD7689AB}" srcOrd="0" destOrd="0" parTransId="{D6B96E1B-10E0-4EF6-8C59-CD58C8794219}" sibTransId="{230094B6-D172-484D-B7F6-423E8F264ADE}"/>
    <dgm:cxn modelId="{8F3E6CEC-B069-42AA-959F-B03737B67184}" type="presOf" srcId="{32B7056B-925A-47F9-A454-35E0710E0D0E}" destId="{7A653AE6-F4EC-4CB6-B201-81B2042F2C75}" srcOrd="0" destOrd="0" presId="urn:microsoft.com/office/officeart/2005/8/layout/hierarchy3"/>
    <dgm:cxn modelId="{F7635037-4DBD-4CBB-8FF5-728651644037}" srcId="{366B391A-6F51-468C-B6A9-12041480F289}" destId="{4FD081E0-A1BA-43CE-AB66-0FF6AA18B045}" srcOrd="1" destOrd="0" parTransId="{8DDBBDC0-F178-4F76-B0B5-588675CAD24D}" sibTransId="{C5B9DE25-BDDA-4DC6-ACD0-CEA7722C45D6}"/>
    <dgm:cxn modelId="{046F5FC4-7CDD-4699-967E-32A57356417F}" srcId="{1FD74F6E-86A3-4C3E-96B4-FAEAAD7689AB}" destId="{DE40AF60-4440-4266-96D0-2C0D3C767324}" srcOrd="0" destOrd="0" parTransId="{331E49AE-1B52-4109-A054-27555DC84B22}" sibTransId="{C85FA2DE-912C-4D28-B50D-21DAB4240372}"/>
    <dgm:cxn modelId="{B726276E-5272-4830-8F23-4FF34789A9D7}" srcId="{9CEF11E5-22D7-4415-9DD1-85DD499E2DA4}" destId="{32B7056B-925A-47F9-A454-35E0710E0D0E}" srcOrd="1" destOrd="0" parTransId="{38BB052E-9062-4BB5-ADF4-CD718CED120E}" sibTransId="{0452C3EF-4FCA-4755-A03D-21ADA2AF2391}"/>
    <dgm:cxn modelId="{4B49AB1B-C8C6-4C7A-97F6-D37F1E0C02B9}" type="presOf" srcId="{1FD74F6E-86A3-4C3E-96B4-FAEAAD7689AB}" destId="{546BDCCB-8072-4B6E-A02D-AAC9536B9EAD}" srcOrd="0" destOrd="0" presId="urn:microsoft.com/office/officeart/2005/8/layout/hierarchy3"/>
    <dgm:cxn modelId="{60539742-5961-4676-BC9A-292B7E6E0A86}" type="presOf" srcId="{0F796246-E5F9-49BA-9E67-62D46617D384}" destId="{E314CF95-23E4-438B-88D2-597F220F47AA}" srcOrd="0" destOrd="1" presId="urn:microsoft.com/office/officeart/2005/8/layout/hierarchy3"/>
    <dgm:cxn modelId="{67160D1A-0543-44A5-A87C-D4A72E48122F}" type="presOf" srcId="{9CEF11E5-22D7-4415-9DD1-85DD499E2DA4}" destId="{130B4987-98BD-47CF-B28F-18A3C91E3E46}" srcOrd="0" destOrd="0" presId="urn:microsoft.com/office/officeart/2005/8/layout/hierarchy3"/>
    <dgm:cxn modelId="{F18B585D-6700-4609-92AD-C051146D375B}" type="presOf" srcId="{D6B96E1B-10E0-4EF6-8C59-CD58C8794219}" destId="{A92CB827-DD02-4845-B930-440BB4E8B673}" srcOrd="0" destOrd="0" presId="urn:microsoft.com/office/officeart/2005/8/layout/hierarchy3"/>
    <dgm:cxn modelId="{FAC5D41D-1703-44F8-BAB6-D2A9B5F40CDB}" type="presOf" srcId="{9CEF11E5-22D7-4415-9DD1-85DD499E2DA4}" destId="{EDF23520-3D18-48D5-9D3C-57BCDFE9F9F4}" srcOrd="1" destOrd="0" presId="urn:microsoft.com/office/officeart/2005/8/layout/hierarchy3"/>
    <dgm:cxn modelId="{5F427A94-6FD6-48E5-9FE1-B84D5385486E}" srcId="{43E372ED-53D4-4AB6-ACDA-77F493386889}" destId="{366B391A-6F51-468C-B6A9-12041480F289}" srcOrd="0" destOrd="0" parTransId="{87D72972-3E94-4D49-83D1-BF8548D2BC2E}" sibTransId="{DAB43960-4FA3-4F93-A79C-6F334AFB4D24}"/>
    <dgm:cxn modelId="{642BD230-CA27-41DE-9A33-F5E509CC25E1}" srcId="{1FD74F6E-86A3-4C3E-96B4-FAEAAD7689AB}" destId="{883DA3C0-BEC5-4948-A5F8-50B84004BB94}" srcOrd="2" destOrd="0" parTransId="{A22E7920-9944-4C8C-844E-37C85C1FEE92}" sibTransId="{05B329D8-8699-4DC0-8AE2-3EFF48227792}"/>
    <dgm:cxn modelId="{7FF49F90-475E-4268-9946-D8EB4F0075D9}" type="presOf" srcId="{F31C4B4C-1E0A-4B1B-947B-F731BA9755E1}" destId="{546BDCCB-8072-4B6E-A02D-AAC9536B9EAD}" srcOrd="0" destOrd="2" presId="urn:microsoft.com/office/officeart/2005/8/layout/hierarchy3"/>
    <dgm:cxn modelId="{044FC5F7-8E68-45FF-A8FF-71D69B4D471B}" type="presOf" srcId="{366B391A-6F51-468C-B6A9-12041480F289}" destId="{FD95A5F9-2F34-4696-A7C5-B42138D581E9}" srcOrd="0" destOrd="0" presId="urn:microsoft.com/office/officeart/2005/8/layout/hierarchy3"/>
    <dgm:cxn modelId="{AB0B8919-0DA4-4804-9323-CED2ACD0D849}" type="presOf" srcId="{B41FF7A4-E3F2-4A9D-8F6C-76F325E847B2}" destId="{25E858B7-E20D-4C0A-8C12-2D66A6573FBB}" srcOrd="0" destOrd="0" presId="urn:microsoft.com/office/officeart/2005/8/layout/hierarchy3"/>
    <dgm:cxn modelId="{7E472482-F8D2-4A5F-9C53-E9D3FBC80BF9}" type="presOf" srcId="{883DA3C0-BEC5-4948-A5F8-50B84004BB94}" destId="{546BDCCB-8072-4B6E-A02D-AAC9536B9EAD}" srcOrd="0" destOrd="3" presId="urn:microsoft.com/office/officeart/2005/8/layout/hierarchy3"/>
    <dgm:cxn modelId="{5B474520-A3CC-4E1F-B606-5D87AB93E1BD}" type="presOf" srcId="{4FD081E0-A1BA-43CE-AB66-0FF6AA18B045}" destId="{E314CF95-23E4-438B-88D2-597F220F47AA}" srcOrd="0" destOrd="0" presId="urn:microsoft.com/office/officeart/2005/8/layout/hierarchy3"/>
    <dgm:cxn modelId="{1F3DBC84-D50F-4F45-A18C-C184B68D38EA}" srcId="{4FD081E0-A1BA-43CE-AB66-0FF6AA18B045}" destId="{0F796246-E5F9-49BA-9E67-62D46617D384}" srcOrd="0" destOrd="0" parTransId="{CA3D7B00-5746-4BEE-A517-75D10E0E7FF6}" sibTransId="{CB8C961E-712D-4234-BDA4-401CED733913}"/>
    <dgm:cxn modelId="{6A1BDCBE-2956-4FFA-B154-C5662FE63924}" type="presOf" srcId="{E551FFB1-6F09-4B18-A4A3-C9A2FB8C21B4}" destId="{675E3740-AD34-44EC-93D0-F5DC0A12A1ED}" srcOrd="0" destOrd="0" presId="urn:microsoft.com/office/officeart/2005/8/layout/hierarchy3"/>
    <dgm:cxn modelId="{F5705212-BC99-4DD2-BD9D-6591C77D904A}" type="presOf" srcId="{38BB052E-9062-4BB5-ADF4-CD718CED120E}" destId="{21E84D7B-F9C7-48BE-826A-DABF3803CE0D}" srcOrd="0" destOrd="0" presId="urn:microsoft.com/office/officeart/2005/8/layout/hierarchy3"/>
    <dgm:cxn modelId="{BCDB5408-8A5B-4950-9FDA-73088CD59AE9}" type="presOf" srcId="{40D3DEC0-1D34-4D4B-BF4E-01118BCB3428}" destId="{A2FC466D-6B6C-4858-8585-4070787B4218}" srcOrd="0" destOrd="0" presId="urn:microsoft.com/office/officeart/2005/8/layout/hierarchy3"/>
    <dgm:cxn modelId="{E62FFB44-26FA-4A04-9A2E-3E0D2AE7CA78}" type="presOf" srcId="{8DDBBDC0-F178-4F76-B0B5-588675CAD24D}" destId="{9C8AA176-2451-4F61-8CF6-A20CB91274DB}" srcOrd="0" destOrd="0" presId="urn:microsoft.com/office/officeart/2005/8/layout/hierarchy3"/>
    <dgm:cxn modelId="{1B501913-43D1-4AD8-BFAA-850B83C86698}" type="presOf" srcId="{C870A2DE-DA4B-4D36-AB68-B1C862F97526}" destId="{25E858B7-E20D-4C0A-8C12-2D66A6573FBB}" srcOrd="0" destOrd="1" presId="urn:microsoft.com/office/officeart/2005/8/layout/hierarchy3"/>
    <dgm:cxn modelId="{6E62B790-279E-4D7C-A997-744F1340E2AA}" type="presOf" srcId="{366B391A-6F51-468C-B6A9-12041480F289}" destId="{7758EE82-D7CE-4802-B1CC-480C51DBDA5C}" srcOrd="1" destOrd="0" presId="urn:microsoft.com/office/officeart/2005/8/layout/hierarchy3"/>
    <dgm:cxn modelId="{B74C8FFD-AD3F-4758-B11B-845FC3B3203D}" type="presOf" srcId="{2262D015-C852-415B-86B4-33EDEB1A9A0D}" destId="{8A0A9D7E-2FF2-463E-A89A-A85C87320EF6}" srcOrd="0" destOrd="0" presId="urn:microsoft.com/office/officeart/2005/8/layout/hierarchy3"/>
    <dgm:cxn modelId="{2CA950A9-3D71-445A-9305-84729AAE5601}" type="presOf" srcId="{DE40AF60-4440-4266-96D0-2C0D3C767324}" destId="{546BDCCB-8072-4B6E-A02D-AAC9536B9EAD}" srcOrd="0" destOrd="1" presId="urn:microsoft.com/office/officeart/2005/8/layout/hierarchy3"/>
    <dgm:cxn modelId="{E72B10EF-34EC-48A7-8732-FB3726F970F0}" type="presParOf" srcId="{B9779A31-DB4E-456B-B7EE-212FE9F5036F}" destId="{B39E9B4C-A412-48ED-82B8-C40EF065F4BB}" srcOrd="0" destOrd="0" presId="urn:microsoft.com/office/officeart/2005/8/layout/hierarchy3"/>
    <dgm:cxn modelId="{20157158-4CF8-4A64-82DE-4264B25A7A0D}" type="presParOf" srcId="{B39E9B4C-A412-48ED-82B8-C40EF065F4BB}" destId="{6C128AC4-9F43-4663-9C41-92F057AB2B19}" srcOrd="0" destOrd="0" presId="urn:microsoft.com/office/officeart/2005/8/layout/hierarchy3"/>
    <dgm:cxn modelId="{DC2FEE65-1DAC-440B-8642-D2C50B9B5919}" type="presParOf" srcId="{6C128AC4-9F43-4663-9C41-92F057AB2B19}" destId="{FD95A5F9-2F34-4696-A7C5-B42138D581E9}" srcOrd="0" destOrd="0" presId="urn:microsoft.com/office/officeart/2005/8/layout/hierarchy3"/>
    <dgm:cxn modelId="{A25851B7-BF16-45C7-9294-D96DE1F0439C}" type="presParOf" srcId="{6C128AC4-9F43-4663-9C41-92F057AB2B19}" destId="{7758EE82-D7CE-4802-B1CC-480C51DBDA5C}" srcOrd="1" destOrd="0" presId="urn:microsoft.com/office/officeart/2005/8/layout/hierarchy3"/>
    <dgm:cxn modelId="{DA261E7E-2432-4458-AB61-5EADFDDC3B74}" type="presParOf" srcId="{B39E9B4C-A412-48ED-82B8-C40EF065F4BB}" destId="{6571A774-1936-4B6E-A1EE-A1395F1E4F54}" srcOrd="1" destOrd="0" presId="urn:microsoft.com/office/officeart/2005/8/layout/hierarchy3"/>
    <dgm:cxn modelId="{1E558CBD-2FFE-4973-BC28-CB773C87253C}" type="presParOf" srcId="{6571A774-1936-4B6E-A1EE-A1395F1E4F54}" destId="{A92CB827-DD02-4845-B930-440BB4E8B673}" srcOrd="0" destOrd="0" presId="urn:microsoft.com/office/officeart/2005/8/layout/hierarchy3"/>
    <dgm:cxn modelId="{252B409C-2767-4C2E-B486-CBFF848B1AEB}" type="presParOf" srcId="{6571A774-1936-4B6E-A1EE-A1395F1E4F54}" destId="{546BDCCB-8072-4B6E-A02D-AAC9536B9EAD}" srcOrd="1" destOrd="0" presId="urn:microsoft.com/office/officeart/2005/8/layout/hierarchy3"/>
    <dgm:cxn modelId="{A422CC6F-A720-4BBB-B277-B8C26F4C846C}" type="presParOf" srcId="{6571A774-1936-4B6E-A1EE-A1395F1E4F54}" destId="{9C8AA176-2451-4F61-8CF6-A20CB91274DB}" srcOrd="2" destOrd="0" presId="urn:microsoft.com/office/officeart/2005/8/layout/hierarchy3"/>
    <dgm:cxn modelId="{113890B9-CD30-4266-B23A-0FDADA2B2D9C}" type="presParOf" srcId="{6571A774-1936-4B6E-A1EE-A1395F1E4F54}" destId="{E314CF95-23E4-438B-88D2-597F220F47AA}" srcOrd="3" destOrd="0" presId="urn:microsoft.com/office/officeart/2005/8/layout/hierarchy3"/>
    <dgm:cxn modelId="{179C3A5D-B10E-451D-BE29-2FAAB6E96F31}" type="presParOf" srcId="{6571A774-1936-4B6E-A1EE-A1395F1E4F54}" destId="{8A0A9D7E-2FF2-463E-A89A-A85C87320EF6}" srcOrd="4" destOrd="0" presId="urn:microsoft.com/office/officeart/2005/8/layout/hierarchy3"/>
    <dgm:cxn modelId="{26D29177-506F-44C4-818C-B6683A6496AC}" type="presParOf" srcId="{6571A774-1936-4B6E-A1EE-A1395F1E4F54}" destId="{675E3740-AD34-44EC-93D0-F5DC0A12A1ED}" srcOrd="5" destOrd="0" presId="urn:microsoft.com/office/officeart/2005/8/layout/hierarchy3"/>
    <dgm:cxn modelId="{45DEB3E6-77E8-4F45-9D3C-0827AE540F67}" type="presParOf" srcId="{B9779A31-DB4E-456B-B7EE-212FE9F5036F}" destId="{3D21E303-4B59-44AE-B5C1-4BAC57E01601}" srcOrd="1" destOrd="0" presId="urn:microsoft.com/office/officeart/2005/8/layout/hierarchy3"/>
    <dgm:cxn modelId="{560A4E20-92D4-45A5-AEEF-1A02C3C65873}" type="presParOf" srcId="{3D21E303-4B59-44AE-B5C1-4BAC57E01601}" destId="{C992748E-313D-4977-AEF6-D68D9C5E0DB5}" srcOrd="0" destOrd="0" presId="urn:microsoft.com/office/officeart/2005/8/layout/hierarchy3"/>
    <dgm:cxn modelId="{410BD036-5548-4E2D-BCB5-C03B77E1FD8D}" type="presParOf" srcId="{C992748E-313D-4977-AEF6-D68D9C5E0DB5}" destId="{130B4987-98BD-47CF-B28F-18A3C91E3E46}" srcOrd="0" destOrd="0" presId="urn:microsoft.com/office/officeart/2005/8/layout/hierarchy3"/>
    <dgm:cxn modelId="{CF25E5A4-3C17-4721-8FAB-75B9ECD956C0}" type="presParOf" srcId="{C992748E-313D-4977-AEF6-D68D9C5E0DB5}" destId="{EDF23520-3D18-48D5-9D3C-57BCDFE9F9F4}" srcOrd="1" destOrd="0" presId="urn:microsoft.com/office/officeart/2005/8/layout/hierarchy3"/>
    <dgm:cxn modelId="{EF0D2C8F-8D01-4CAC-A5DB-4889B47CDC9A}" type="presParOf" srcId="{3D21E303-4B59-44AE-B5C1-4BAC57E01601}" destId="{77B9B43E-DCFC-4EF1-83B9-D1A6A835AF44}" srcOrd="1" destOrd="0" presId="urn:microsoft.com/office/officeart/2005/8/layout/hierarchy3"/>
    <dgm:cxn modelId="{D4D9AB1E-547D-43EE-B59F-15DBC08A49C8}" type="presParOf" srcId="{77B9B43E-DCFC-4EF1-83B9-D1A6A835AF44}" destId="{A2FC466D-6B6C-4858-8585-4070787B4218}" srcOrd="0" destOrd="0" presId="urn:microsoft.com/office/officeart/2005/8/layout/hierarchy3"/>
    <dgm:cxn modelId="{4D26BAA5-6F0C-41F0-A564-75AFB354B099}" type="presParOf" srcId="{77B9B43E-DCFC-4EF1-83B9-D1A6A835AF44}" destId="{25E858B7-E20D-4C0A-8C12-2D66A6573FBB}" srcOrd="1" destOrd="0" presId="urn:microsoft.com/office/officeart/2005/8/layout/hierarchy3"/>
    <dgm:cxn modelId="{4F0117AA-1EF0-4ABE-A464-B2BA0470784A}" type="presParOf" srcId="{77B9B43E-DCFC-4EF1-83B9-D1A6A835AF44}" destId="{21E84D7B-F9C7-48BE-826A-DABF3803CE0D}" srcOrd="2" destOrd="0" presId="urn:microsoft.com/office/officeart/2005/8/layout/hierarchy3"/>
    <dgm:cxn modelId="{C01BE9A9-5867-446D-844B-2B242E2A979D}" type="presParOf" srcId="{77B9B43E-DCFC-4EF1-83B9-D1A6A835AF44}" destId="{7A653AE6-F4EC-4CB6-B201-81B2042F2C75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E8DA581-E141-4941-B889-A2D054BE1A6C}" type="doc">
      <dgm:prSet loTypeId="urn:microsoft.com/office/officeart/2005/8/layout/hierarchy3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GB"/>
        </a:p>
      </dgm:t>
    </dgm:pt>
    <dgm:pt modelId="{42264DDB-928B-45BE-B91C-CE2C59148692}">
      <dgm:prSet/>
      <dgm:spPr/>
      <dgm:t>
        <a:bodyPr/>
        <a:lstStyle/>
        <a:p>
          <a:pPr rtl="0"/>
          <a:r>
            <a:rPr lang="en-GB" dirty="0" smtClean="0"/>
            <a:t>Volunteers</a:t>
          </a:r>
          <a:endParaRPr lang="en-GB" dirty="0"/>
        </a:p>
      </dgm:t>
    </dgm:pt>
    <dgm:pt modelId="{F3E464AF-865C-4799-97F5-97FBB266DD56}" type="parTrans" cxnId="{5F917731-ED4D-4251-8F43-CA030BC8EA90}">
      <dgm:prSet/>
      <dgm:spPr/>
      <dgm:t>
        <a:bodyPr/>
        <a:lstStyle/>
        <a:p>
          <a:endParaRPr lang="en-GB"/>
        </a:p>
      </dgm:t>
    </dgm:pt>
    <dgm:pt modelId="{DE23C571-17E3-4E3C-9B86-13E6E5DC0DA1}" type="sibTrans" cxnId="{5F917731-ED4D-4251-8F43-CA030BC8EA90}">
      <dgm:prSet/>
      <dgm:spPr/>
      <dgm:t>
        <a:bodyPr/>
        <a:lstStyle/>
        <a:p>
          <a:endParaRPr lang="en-GB"/>
        </a:p>
      </dgm:t>
    </dgm:pt>
    <dgm:pt modelId="{13862872-2F90-470B-B113-80CC908D4FFB}">
      <dgm:prSet/>
      <dgm:spPr/>
      <dgm:t>
        <a:bodyPr/>
        <a:lstStyle/>
        <a:p>
          <a:pPr rtl="0"/>
          <a:r>
            <a:rPr lang="en-GB" dirty="0" smtClean="0"/>
            <a:t>Phantom</a:t>
          </a:r>
          <a:endParaRPr lang="en-GB" dirty="0"/>
        </a:p>
      </dgm:t>
    </dgm:pt>
    <dgm:pt modelId="{05846B6C-BD8E-4232-8C4A-619F64D8BD55}" type="parTrans" cxnId="{D68DCFA8-4E44-400B-A55D-2FFA969A9B8E}">
      <dgm:prSet/>
      <dgm:spPr/>
      <dgm:t>
        <a:bodyPr/>
        <a:lstStyle/>
        <a:p>
          <a:endParaRPr lang="en-GB"/>
        </a:p>
      </dgm:t>
    </dgm:pt>
    <dgm:pt modelId="{1E9E6A79-3232-4925-A959-490F676717CF}" type="sibTrans" cxnId="{D68DCFA8-4E44-400B-A55D-2FFA969A9B8E}">
      <dgm:prSet/>
      <dgm:spPr/>
      <dgm:t>
        <a:bodyPr/>
        <a:lstStyle/>
        <a:p>
          <a:endParaRPr lang="en-GB"/>
        </a:p>
      </dgm:t>
    </dgm:pt>
    <dgm:pt modelId="{153A18E2-D360-47BB-BE77-3E020DF5C3CA}">
      <dgm:prSet/>
      <dgm:spPr/>
      <dgm:t>
        <a:bodyPr/>
        <a:lstStyle/>
        <a:p>
          <a:pPr rtl="0"/>
          <a:r>
            <a:rPr lang="en-GB" dirty="0" smtClean="0"/>
            <a:t>Dynamic cardiac phantom</a:t>
          </a:r>
          <a:r>
            <a:rPr lang="en-GB" baseline="30000" dirty="0" smtClean="0"/>
            <a:t> [2]</a:t>
          </a:r>
          <a:endParaRPr lang="en-GB" baseline="30000" dirty="0"/>
        </a:p>
      </dgm:t>
    </dgm:pt>
    <dgm:pt modelId="{8A31176E-3BC9-4679-B776-31EC76B63B1B}" type="parTrans" cxnId="{3DB0086D-8218-4DF7-A1DF-219A5312D287}">
      <dgm:prSet/>
      <dgm:spPr/>
      <dgm:t>
        <a:bodyPr/>
        <a:lstStyle/>
        <a:p>
          <a:endParaRPr lang="en-GB"/>
        </a:p>
      </dgm:t>
    </dgm:pt>
    <dgm:pt modelId="{8FED1637-115D-4B54-BB57-7E2FB6A43E32}" type="sibTrans" cxnId="{3DB0086D-8218-4DF7-A1DF-219A5312D287}">
      <dgm:prSet/>
      <dgm:spPr/>
      <dgm:t>
        <a:bodyPr/>
        <a:lstStyle/>
        <a:p>
          <a:endParaRPr lang="en-GB"/>
        </a:p>
      </dgm:t>
    </dgm:pt>
    <dgm:pt modelId="{FCBE8035-D6D8-485B-9C3B-E71D80BB6033}">
      <dgm:prSet/>
      <dgm:spPr/>
      <dgm:t>
        <a:bodyPr/>
        <a:lstStyle/>
        <a:p>
          <a:pPr rtl="0"/>
          <a:r>
            <a:rPr lang="en-GB" dirty="0" smtClean="0"/>
            <a:t>MR / US compatible</a:t>
          </a:r>
          <a:endParaRPr lang="en-GB" dirty="0"/>
        </a:p>
      </dgm:t>
    </dgm:pt>
    <dgm:pt modelId="{47BF1FAB-F234-4A08-A278-C939984C0A7C}" type="parTrans" cxnId="{88503AE7-3F0D-47EE-9A85-7666B6A6798D}">
      <dgm:prSet/>
      <dgm:spPr/>
      <dgm:t>
        <a:bodyPr/>
        <a:lstStyle/>
        <a:p>
          <a:endParaRPr lang="en-GB"/>
        </a:p>
      </dgm:t>
    </dgm:pt>
    <dgm:pt modelId="{91D11E06-F236-46A8-B572-E0ADCB5C8FC8}" type="sibTrans" cxnId="{88503AE7-3F0D-47EE-9A85-7666B6A6798D}">
      <dgm:prSet/>
      <dgm:spPr/>
      <dgm:t>
        <a:bodyPr/>
        <a:lstStyle/>
        <a:p>
          <a:endParaRPr lang="en-GB"/>
        </a:p>
      </dgm:t>
    </dgm:pt>
    <dgm:pt modelId="{10A788EB-E810-4238-B0BD-41F21727C4E2}">
      <dgm:prSet/>
      <dgm:spPr/>
      <dgm:t>
        <a:bodyPr/>
        <a:lstStyle/>
        <a:p>
          <a:pPr rtl="0"/>
          <a:r>
            <a:rPr lang="en-GB" dirty="0" smtClean="0"/>
            <a:t>15 volunteers</a:t>
          </a:r>
          <a:endParaRPr lang="en-GB" dirty="0"/>
        </a:p>
      </dgm:t>
    </dgm:pt>
    <dgm:pt modelId="{CDFF0F57-514F-49C4-BBC2-91A49535E1EB}" type="parTrans" cxnId="{AB9A56AC-4E18-4DF7-95D1-B1223BF39641}">
      <dgm:prSet/>
      <dgm:spPr/>
      <dgm:t>
        <a:bodyPr/>
        <a:lstStyle/>
        <a:p>
          <a:endParaRPr lang="en-GB"/>
        </a:p>
      </dgm:t>
    </dgm:pt>
    <dgm:pt modelId="{C78BB11B-D8F8-408E-9609-1DE826D4A257}" type="sibTrans" cxnId="{AB9A56AC-4E18-4DF7-95D1-B1223BF39641}">
      <dgm:prSet/>
      <dgm:spPr/>
      <dgm:t>
        <a:bodyPr/>
        <a:lstStyle/>
        <a:p>
          <a:endParaRPr lang="en-GB"/>
        </a:p>
      </dgm:t>
    </dgm:pt>
    <dgm:pt modelId="{9EA3BD33-47EB-410A-8FC8-55B7BD0FF8E1}">
      <dgm:prSet/>
      <dgm:spPr/>
      <dgm:t>
        <a:bodyPr/>
        <a:lstStyle/>
        <a:p>
          <a:pPr rtl="0"/>
          <a:r>
            <a:rPr lang="en-GB" dirty="0" smtClean="0"/>
            <a:t>MR / US within 7 days</a:t>
          </a:r>
          <a:endParaRPr lang="en-GB" dirty="0"/>
        </a:p>
      </dgm:t>
    </dgm:pt>
    <dgm:pt modelId="{80419739-AA28-48D5-A862-6275E1567649}" type="parTrans" cxnId="{E805A95C-C7E7-43EF-A4BF-F387CD7A27A5}">
      <dgm:prSet/>
      <dgm:spPr/>
      <dgm:t>
        <a:bodyPr/>
        <a:lstStyle/>
        <a:p>
          <a:endParaRPr lang="en-GB"/>
        </a:p>
      </dgm:t>
    </dgm:pt>
    <dgm:pt modelId="{343C4969-0942-47B3-B36F-7E8043CBA988}" type="sibTrans" cxnId="{E805A95C-C7E7-43EF-A4BF-F387CD7A27A5}">
      <dgm:prSet/>
      <dgm:spPr/>
      <dgm:t>
        <a:bodyPr/>
        <a:lstStyle/>
        <a:p>
          <a:endParaRPr lang="en-GB"/>
        </a:p>
      </dgm:t>
    </dgm:pt>
    <dgm:pt modelId="{E534308E-FEE6-4F82-8A70-8FAAC32F60B0}" type="pres">
      <dgm:prSet presAssocID="{9E8DA581-E141-4941-B889-A2D054BE1A6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5178C1C1-04EF-4699-8FE1-FC2668B26339}" type="pres">
      <dgm:prSet presAssocID="{13862872-2F90-470B-B113-80CC908D4FFB}" presName="root" presStyleCnt="0"/>
      <dgm:spPr/>
    </dgm:pt>
    <dgm:pt modelId="{AB18EB1B-D6F3-4E3C-ABB7-D7AAC0667A55}" type="pres">
      <dgm:prSet presAssocID="{13862872-2F90-470B-B113-80CC908D4FFB}" presName="rootComposite" presStyleCnt="0"/>
      <dgm:spPr/>
    </dgm:pt>
    <dgm:pt modelId="{38706321-1F28-433E-95D4-138525756BD0}" type="pres">
      <dgm:prSet presAssocID="{13862872-2F90-470B-B113-80CC908D4FFB}" presName="rootText" presStyleLbl="node1" presStyleIdx="0" presStyleCnt="2"/>
      <dgm:spPr/>
      <dgm:t>
        <a:bodyPr/>
        <a:lstStyle/>
        <a:p>
          <a:endParaRPr lang="en-GB"/>
        </a:p>
      </dgm:t>
    </dgm:pt>
    <dgm:pt modelId="{82D3A1F4-FDDB-4230-B6DA-6C6626C5D37B}" type="pres">
      <dgm:prSet presAssocID="{13862872-2F90-470B-B113-80CC908D4FFB}" presName="rootConnector" presStyleLbl="node1" presStyleIdx="0" presStyleCnt="2"/>
      <dgm:spPr/>
      <dgm:t>
        <a:bodyPr/>
        <a:lstStyle/>
        <a:p>
          <a:endParaRPr lang="en-GB"/>
        </a:p>
      </dgm:t>
    </dgm:pt>
    <dgm:pt modelId="{36D20291-7DA0-41C5-A0E8-2F5BD5F51886}" type="pres">
      <dgm:prSet presAssocID="{13862872-2F90-470B-B113-80CC908D4FFB}" presName="childShape" presStyleCnt="0"/>
      <dgm:spPr/>
    </dgm:pt>
    <dgm:pt modelId="{62A8F0D9-C583-4075-B9C3-6B8FFEEA301A}" type="pres">
      <dgm:prSet presAssocID="{8A31176E-3BC9-4679-B776-31EC76B63B1B}" presName="Name13" presStyleLbl="parChTrans1D2" presStyleIdx="0" presStyleCnt="4"/>
      <dgm:spPr/>
      <dgm:t>
        <a:bodyPr/>
        <a:lstStyle/>
        <a:p>
          <a:endParaRPr lang="en-GB"/>
        </a:p>
      </dgm:t>
    </dgm:pt>
    <dgm:pt modelId="{97584532-0F17-4E1A-AA30-39FCDAF2AE11}" type="pres">
      <dgm:prSet presAssocID="{153A18E2-D360-47BB-BE77-3E020DF5C3CA}" presName="child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446C86F-D135-4138-9D08-3FBE27B4E0C9}" type="pres">
      <dgm:prSet presAssocID="{47BF1FAB-F234-4A08-A278-C939984C0A7C}" presName="Name13" presStyleLbl="parChTrans1D2" presStyleIdx="1" presStyleCnt="4"/>
      <dgm:spPr/>
      <dgm:t>
        <a:bodyPr/>
        <a:lstStyle/>
        <a:p>
          <a:endParaRPr lang="en-GB"/>
        </a:p>
      </dgm:t>
    </dgm:pt>
    <dgm:pt modelId="{4335DDED-0E05-464A-AD98-7886A00114F9}" type="pres">
      <dgm:prSet presAssocID="{FCBE8035-D6D8-485B-9C3B-E71D80BB6033}" presName="child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5A7FFAD-B9C2-4315-B8FA-472C15FDDAF6}" type="pres">
      <dgm:prSet presAssocID="{42264DDB-928B-45BE-B91C-CE2C59148692}" presName="root" presStyleCnt="0"/>
      <dgm:spPr/>
    </dgm:pt>
    <dgm:pt modelId="{EA8CA05D-7498-4761-AF1A-62499E14EA78}" type="pres">
      <dgm:prSet presAssocID="{42264DDB-928B-45BE-B91C-CE2C59148692}" presName="rootComposite" presStyleCnt="0"/>
      <dgm:spPr/>
    </dgm:pt>
    <dgm:pt modelId="{E326F16D-46B5-46AD-8D54-79E7428FD526}" type="pres">
      <dgm:prSet presAssocID="{42264DDB-928B-45BE-B91C-CE2C59148692}" presName="rootText" presStyleLbl="node1" presStyleIdx="1" presStyleCnt="2"/>
      <dgm:spPr/>
      <dgm:t>
        <a:bodyPr/>
        <a:lstStyle/>
        <a:p>
          <a:endParaRPr lang="en-GB"/>
        </a:p>
      </dgm:t>
    </dgm:pt>
    <dgm:pt modelId="{BBC8955C-4F56-4785-BC5F-FDA9A61888A0}" type="pres">
      <dgm:prSet presAssocID="{42264DDB-928B-45BE-B91C-CE2C59148692}" presName="rootConnector" presStyleLbl="node1" presStyleIdx="1" presStyleCnt="2"/>
      <dgm:spPr/>
      <dgm:t>
        <a:bodyPr/>
        <a:lstStyle/>
        <a:p>
          <a:endParaRPr lang="en-GB"/>
        </a:p>
      </dgm:t>
    </dgm:pt>
    <dgm:pt modelId="{B7EBF665-830F-4CEA-8779-DF348322CDAA}" type="pres">
      <dgm:prSet presAssocID="{42264DDB-928B-45BE-B91C-CE2C59148692}" presName="childShape" presStyleCnt="0"/>
      <dgm:spPr/>
    </dgm:pt>
    <dgm:pt modelId="{A8A478F9-1062-482B-9211-929E295434FA}" type="pres">
      <dgm:prSet presAssocID="{CDFF0F57-514F-49C4-BBC2-91A49535E1EB}" presName="Name13" presStyleLbl="parChTrans1D2" presStyleIdx="2" presStyleCnt="4"/>
      <dgm:spPr/>
      <dgm:t>
        <a:bodyPr/>
        <a:lstStyle/>
        <a:p>
          <a:endParaRPr lang="en-GB"/>
        </a:p>
      </dgm:t>
    </dgm:pt>
    <dgm:pt modelId="{9270191E-676F-4361-ABF6-6B5FC7DEB991}" type="pres">
      <dgm:prSet presAssocID="{10A788EB-E810-4238-B0BD-41F21727C4E2}" presName="child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387B35A-2DA4-48D3-B529-351177A926BF}" type="pres">
      <dgm:prSet presAssocID="{80419739-AA28-48D5-A862-6275E1567649}" presName="Name13" presStyleLbl="parChTrans1D2" presStyleIdx="3" presStyleCnt="4"/>
      <dgm:spPr/>
      <dgm:t>
        <a:bodyPr/>
        <a:lstStyle/>
        <a:p>
          <a:endParaRPr lang="en-GB"/>
        </a:p>
      </dgm:t>
    </dgm:pt>
    <dgm:pt modelId="{FDFA3949-E87E-43B4-A5B1-B729E6E73E76}" type="pres">
      <dgm:prSet presAssocID="{9EA3BD33-47EB-410A-8FC8-55B7BD0FF8E1}" presName="child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9D96C367-97B1-4345-ABB5-E87BD314555A}" type="presOf" srcId="{42264DDB-928B-45BE-B91C-CE2C59148692}" destId="{BBC8955C-4F56-4785-BC5F-FDA9A61888A0}" srcOrd="1" destOrd="0" presId="urn:microsoft.com/office/officeart/2005/8/layout/hierarchy3"/>
    <dgm:cxn modelId="{B9E09242-510C-479C-B28E-FFC982F6A8DB}" type="presOf" srcId="{9E8DA581-E141-4941-B889-A2D054BE1A6C}" destId="{E534308E-FEE6-4F82-8A70-8FAAC32F60B0}" srcOrd="0" destOrd="0" presId="urn:microsoft.com/office/officeart/2005/8/layout/hierarchy3"/>
    <dgm:cxn modelId="{3DB0086D-8218-4DF7-A1DF-219A5312D287}" srcId="{13862872-2F90-470B-B113-80CC908D4FFB}" destId="{153A18E2-D360-47BB-BE77-3E020DF5C3CA}" srcOrd="0" destOrd="0" parTransId="{8A31176E-3BC9-4679-B776-31EC76B63B1B}" sibTransId="{8FED1637-115D-4B54-BB57-7E2FB6A43E32}"/>
    <dgm:cxn modelId="{069AC8BE-FD51-4669-A68E-E072EED04945}" type="presOf" srcId="{42264DDB-928B-45BE-B91C-CE2C59148692}" destId="{E326F16D-46B5-46AD-8D54-79E7428FD526}" srcOrd="0" destOrd="0" presId="urn:microsoft.com/office/officeart/2005/8/layout/hierarchy3"/>
    <dgm:cxn modelId="{777D4151-864D-4B35-8874-43CF95A81B46}" type="presOf" srcId="{FCBE8035-D6D8-485B-9C3B-E71D80BB6033}" destId="{4335DDED-0E05-464A-AD98-7886A00114F9}" srcOrd="0" destOrd="0" presId="urn:microsoft.com/office/officeart/2005/8/layout/hierarchy3"/>
    <dgm:cxn modelId="{A8558529-D7CE-464A-B7FA-2EB01C85F97E}" type="presOf" srcId="{CDFF0F57-514F-49C4-BBC2-91A49535E1EB}" destId="{A8A478F9-1062-482B-9211-929E295434FA}" srcOrd="0" destOrd="0" presId="urn:microsoft.com/office/officeart/2005/8/layout/hierarchy3"/>
    <dgm:cxn modelId="{5F917731-ED4D-4251-8F43-CA030BC8EA90}" srcId="{9E8DA581-E141-4941-B889-A2D054BE1A6C}" destId="{42264DDB-928B-45BE-B91C-CE2C59148692}" srcOrd="1" destOrd="0" parTransId="{F3E464AF-865C-4799-97F5-97FBB266DD56}" sibTransId="{DE23C571-17E3-4E3C-9B86-13E6E5DC0DA1}"/>
    <dgm:cxn modelId="{AB9A56AC-4E18-4DF7-95D1-B1223BF39641}" srcId="{42264DDB-928B-45BE-B91C-CE2C59148692}" destId="{10A788EB-E810-4238-B0BD-41F21727C4E2}" srcOrd="0" destOrd="0" parTransId="{CDFF0F57-514F-49C4-BBC2-91A49535E1EB}" sibTransId="{C78BB11B-D8F8-408E-9609-1DE826D4A257}"/>
    <dgm:cxn modelId="{0832B9D6-C916-4D23-80CB-8ED318C6C4F3}" type="presOf" srcId="{10A788EB-E810-4238-B0BD-41F21727C4E2}" destId="{9270191E-676F-4361-ABF6-6B5FC7DEB991}" srcOrd="0" destOrd="0" presId="urn:microsoft.com/office/officeart/2005/8/layout/hierarchy3"/>
    <dgm:cxn modelId="{1AB5304C-B710-41B8-A100-742540FA1762}" type="presOf" srcId="{13862872-2F90-470B-B113-80CC908D4FFB}" destId="{38706321-1F28-433E-95D4-138525756BD0}" srcOrd="0" destOrd="0" presId="urn:microsoft.com/office/officeart/2005/8/layout/hierarchy3"/>
    <dgm:cxn modelId="{D68DCFA8-4E44-400B-A55D-2FFA969A9B8E}" srcId="{9E8DA581-E141-4941-B889-A2D054BE1A6C}" destId="{13862872-2F90-470B-B113-80CC908D4FFB}" srcOrd="0" destOrd="0" parTransId="{05846B6C-BD8E-4232-8C4A-619F64D8BD55}" sibTransId="{1E9E6A79-3232-4925-A959-490F676717CF}"/>
    <dgm:cxn modelId="{E805A95C-C7E7-43EF-A4BF-F387CD7A27A5}" srcId="{42264DDB-928B-45BE-B91C-CE2C59148692}" destId="{9EA3BD33-47EB-410A-8FC8-55B7BD0FF8E1}" srcOrd="1" destOrd="0" parTransId="{80419739-AA28-48D5-A862-6275E1567649}" sibTransId="{343C4969-0942-47B3-B36F-7E8043CBA988}"/>
    <dgm:cxn modelId="{FCC6B23A-AE46-485D-8F4F-6D53B7585921}" type="presOf" srcId="{13862872-2F90-470B-B113-80CC908D4FFB}" destId="{82D3A1F4-FDDB-4230-B6DA-6C6626C5D37B}" srcOrd="1" destOrd="0" presId="urn:microsoft.com/office/officeart/2005/8/layout/hierarchy3"/>
    <dgm:cxn modelId="{899CFB93-CC7D-49AD-A7C7-C12FC767EFEF}" type="presOf" srcId="{47BF1FAB-F234-4A08-A278-C939984C0A7C}" destId="{D446C86F-D135-4138-9D08-3FBE27B4E0C9}" srcOrd="0" destOrd="0" presId="urn:microsoft.com/office/officeart/2005/8/layout/hierarchy3"/>
    <dgm:cxn modelId="{88503AE7-3F0D-47EE-9A85-7666B6A6798D}" srcId="{13862872-2F90-470B-B113-80CC908D4FFB}" destId="{FCBE8035-D6D8-485B-9C3B-E71D80BB6033}" srcOrd="1" destOrd="0" parTransId="{47BF1FAB-F234-4A08-A278-C939984C0A7C}" sibTransId="{91D11E06-F236-46A8-B572-E0ADCB5C8FC8}"/>
    <dgm:cxn modelId="{ACF83C9A-B477-499C-BDD9-F83FEF9CA570}" type="presOf" srcId="{80419739-AA28-48D5-A862-6275E1567649}" destId="{0387B35A-2DA4-48D3-B529-351177A926BF}" srcOrd="0" destOrd="0" presId="urn:microsoft.com/office/officeart/2005/8/layout/hierarchy3"/>
    <dgm:cxn modelId="{F8E9E659-7B2E-4CB1-8654-5AABAE4F67C2}" type="presOf" srcId="{8A31176E-3BC9-4679-B776-31EC76B63B1B}" destId="{62A8F0D9-C583-4075-B9C3-6B8FFEEA301A}" srcOrd="0" destOrd="0" presId="urn:microsoft.com/office/officeart/2005/8/layout/hierarchy3"/>
    <dgm:cxn modelId="{351817C6-2F34-42B3-8C51-F6095B74FFE8}" type="presOf" srcId="{9EA3BD33-47EB-410A-8FC8-55B7BD0FF8E1}" destId="{FDFA3949-E87E-43B4-A5B1-B729E6E73E76}" srcOrd="0" destOrd="0" presId="urn:microsoft.com/office/officeart/2005/8/layout/hierarchy3"/>
    <dgm:cxn modelId="{9428AAF5-708E-4561-BBFA-2D327988161A}" type="presOf" srcId="{153A18E2-D360-47BB-BE77-3E020DF5C3CA}" destId="{97584532-0F17-4E1A-AA30-39FCDAF2AE11}" srcOrd="0" destOrd="0" presId="urn:microsoft.com/office/officeart/2005/8/layout/hierarchy3"/>
    <dgm:cxn modelId="{D974DE37-BB1D-4272-83F6-D63D888719B0}" type="presParOf" srcId="{E534308E-FEE6-4F82-8A70-8FAAC32F60B0}" destId="{5178C1C1-04EF-4699-8FE1-FC2668B26339}" srcOrd="0" destOrd="0" presId="urn:microsoft.com/office/officeart/2005/8/layout/hierarchy3"/>
    <dgm:cxn modelId="{5CEDD821-708F-4712-AAFE-70709ABFEC2D}" type="presParOf" srcId="{5178C1C1-04EF-4699-8FE1-FC2668B26339}" destId="{AB18EB1B-D6F3-4E3C-ABB7-D7AAC0667A55}" srcOrd="0" destOrd="0" presId="urn:microsoft.com/office/officeart/2005/8/layout/hierarchy3"/>
    <dgm:cxn modelId="{0AB51388-3B81-45BE-95EB-6A97BE0176B0}" type="presParOf" srcId="{AB18EB1B-D6F3-4E3C-ABB7-D7AAC0667A55}" destId="{38706321-1F28-433E-95D4-138525756BD0}" srcOrd="0" destOrd="0" presId="urn:microsoft.com/office/officeart/2005/8/layout/hierarchy3"/>
    <dgm:cxn modelId="{675B291E-4113-4342-9829-79E5FC8D6F63}" type="presParOf" srcId="{AB18EB1B-D6F3-4E3C-ABB7-D7AAC0667A55}" destId="{82D3A1F4-FDDB-4230-B6DA-6C6626C5D37B}" srcOrd="1" destOrd="0" presId="urn:microsoft.com/office/officeart/2005/8/layout/hierarchy3"/>
    <dgm:cxn modelId="{5FF73720-EF19-4088-A4CD-0BC2852567E0}" type="presParOf" srcId="{5178C1C1-04EF-4699-8FE1-FC2668B26339}" destId="{36D20291-7DA0-41C5-A0E8-2F5BD5F51886}" srcOrd="1" destOrd="0" presId="urn:microsoft.com/office/officeart/2005/8/layout/hierarchy3"/>
    <dgm:cxn modelId="{C1DAA751-2F75-4514-98C8-9E9516AE1CBF}" type="presParOf" srcId="{36D20291-7DA0-41C5-A0E8-2F5BD5F51886}" destId="{62A8F0D9-C583-4075-B9C3-6B8FFEEA301A}" srcOrd="0" destOrd="0" presId="urn:microsoft.com/office/officeart/2005/8/layout/hierarchy3"/>
    <dgm:cxn modelId="{254385F8-41C2-49C1-A9D4-009040A149C2}" type="presParOf" srcId="{36D20291-7DA0-41C5-A0E8-2F5BD5F51886}" destId="{97584532-0F17-4E1A-AA30-39FCDAF2AE11}" srcOrd="1" destOrd="0" presId="urn:microsoft.com/office/officeart/2005/8/layout/hierarchy3"/>
    <dgm:cxn modelId="{B9CC66BD-91F0-45A3-B2FF-174469C52964}" type="presParOf" srcId="{36D20291-7DA0-41C5-A0E8-2F5BD5F51886}" destId="{D446C86F-D135-4138-9D08-3FBE27B4E0C9}" srcOrd="2" destOrd="0" presId="urn:microsoft.com/office/officeart/2005/8/layout/hierarchy3"/>
    <dgm:cxn modelId="{20162734-782D-4623-B45F-B84BDCEF297D}" type="presParOf" srcId="{36D20291-7DA0-41C5-A0E8-2F5BD5F51886}" destId="{4335DDED-0E05-464A-AD98-7886A00114F9}" srcOrd="3" destOrd="0" presId="urn:microsoft.com/office/officeart/2005/8/layout/hierarchy3"/>
    <dgm:cxn modelId="{2FE747A6-FCEE-4E69-B765-ED8F7A43B54F}" type="presParOf" srcId="{E534308E-FEE6-4F82-8A70-8FAAC32F60B0}" destId="{55A7FFAD-B9C2-4315-B8FA-472C15FDDAF6}" srcOrd="1" destOrd="0" presId="urn:microsoft.com/office/officeart/2005/8/layout/hierarchy3"/>
    <dgm:cxn modelId="{A43B693F-0DD7-4B05-AFFF-92276DBB8A2D}" type="presParOf" srcId="{55A7FFAD-B9C2-4315-B8FA-472C15FDDAF6}" destId="{EA8CA05D-7498-4761-AF1A-62499E14EA78}" srcOrd="0" destOrd="0" presId="urn:microsoft.com/office/officeart/2005/8/layout/hierarchy3"/>
    <dgm:cxn modelId="{38CEBA19-0661-4B2E-B94C-524A42F67F8F}" type="presParOf" srcId="{EA8CA05D-7498-4761-AF1A-62499E14EA78}" destId="{E326F16D-46B5-46AD-8D54-79E7428FD526}" srcOrd="0" destOrd="0" presId="urn:microsoft.com/office/officeart/2005/8/layout/hierarchy3"/>
    <dgm:cxn modelId="{4BD698B5-327C-45DE-861C-BAE02EF074EA}" type="presParOf" srcId="{EA8CA05D-7498-4761-AF1A-62499E14EA78}" destId="{BBC8955C-4F56-4785-BC5F-FDA9A61888A0}" srcOrd="1" destOrd="0" presId="urn:microsoft.com/office/officeart/2005/8/layout/hierarchy3"/>
    <dgm:cxn modelId="{2CD8FF1E-A3CC-4C40-96DD-B34341390DCF}" type="presParOf" srcId="{55A7FFAD-B9C2-4315-B8FA-472C15FDDAF6}" destId="{B7EBF665-830F-4CEA-8779-DF348322CDAA}" srcOrd="1" destOrd="0" presId="urn:microsoft.com/office/officeart/2005/8/layout/hierarchy3"/>
    <dgm:cxn modelId="{40F158F0-D995-46C9-BBDE-62B7F95D556B}" type="presParOf" srcId="{B7EBF665-830F-4CEA-8779-DF348322CDAA}" destId="{A8A478F9-1062-482B-9211-929E295434FA}" srcOrd="0" destOrd="0" presId="urn:microsoft.com/office/officeart/2005/8/layout/hierarchy3"/>
    <dgm:cxn modelId="{379AA8F3-1891-45E7-84BF-229184C637D8}" type="presParOf" srcId="{B7EBF665-830F-4CEA-8779-DF348322CDAA}" destId="{9270191E-676F-4361-ABF6-6B5FC7DEB991}" srcOrd="1" destOrd="0" presId="urn:microsoft.com/office/officeart/2005/8/layout/hierarchy3"/>
    <dgm:cxn modelId="{4A4F6B6D-8ADD-4B8A-96DF-98DACBD52A6A}" type="presParOf" srcId="{B7EBF665-830F-4CEA-8779-DF348322CDAA}" destId="{0387B35A-2DA4-48D3-B529-351177A926BF}" srcOrd="2" destOrd="0" presId="urn:microsoft.com/office/officeart/2005/8/layout/hierarchy3"/>
    <dgm:cxn modelId="{0454E6C9-F66F-46D3-8E4F-A54F25F448AC}" type="presParOf" srcId="{B7EBF665-830F-4CEA-8779-DF348322CDAA}" destId="{FDFA3949-E87E-43B4-A5B1-B729E6E73E76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95A5F9-2F34-4696-A7C5-B42138D581E9}">
      <dsp:nvSpPr>
        <dsp:cNvPr id="0" name=""/>
        <dsp:cNvSpPr/>
      </dsp:nvSpPr>
      <dsp:spPr>
        <a:xfrm>
          <a:off x="650" y="640284"/>
          <a:ext cx="2367468" cy="118373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585" tIns="72390" rIns="108585" bIns="72390" numCol="1" spcCol="1270" anchor="ctr" anchorCtr="0">
          <a:noAutofit/>
        </a:bodyPr>
        <a:lstStyle/>
        <a:p>
          <a:pPr lvl="0" algn="ctr" defTabSz="2533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5700" kern="1200" dirty="0" smtClean="0"/>
            <a:t>3T MRI</a:t>
          </a:r>
          <a:endParaRPr lang="en-GB" sz="5700" kern="1200" dirty="0"/>
        </a:p>
      </dsp:txBody>
      <dsp:txXfrm>
        <a:off x="35320" y="674954"/>
        <a:ext cx="2298128" cy="1114394"/>
      </dsp:txXfrm>
    </dsp:sp>
    <dsp:sp modelId="{A92CB827-DD02-4845-B930-440BB4E8B673}">
      <dsp:nvSpPr>
        <dsp:cNvPr id="0" name=""/>
        <dsp:cNvSpPr/>
      </dsp:nvSpPr>
      <dsp:spPr>
        <a:xfrm>
          <a:off x="237397" y="1824018"/>
          <a:ext cx="236746" cy="8878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87800"/>
              </a:lnTo>
              <a:lnTo>
                <a:pt x="236746" y="88780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6BDCCB-8072-4B6E-A02D-AAC9536B9EAD}">
      <dsp:nvSpPr>
        <dsp:cNvPr id="0" name=""/>
        <dsp:cNvSpPr/>
      </dsp:nvSpPr>
      <dsp:spPr>
        <a:xfrm>
          <a:off x="474144" y="2119951"/>
          <a:ext cx="1893974" cy="1183734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t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smtClean="0"/>
            <a:t>Cine SSFP</a:t>
          </a:r>
          <a:endParaRPr lang="en-GB" sz="19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kern="1200" dirty="0" smtClean="0"/>
            <a:t>2 chamber</a:t>
          </a:r>
          <a:endParaRPr lang="en-GB" sz="15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kern="1200" dirty="0" smtClean="0"/>
            <a:t>4 chamber</a:t>
          </a:r>
          <a:endParaRPr lang="en-GB" sz="15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kern="1200" dirty="0" smtClean="0"/>
            <a:t>Short-axis</a:t>
          </a:r>
          <a:endParaRPr lang="en-GB" sz="1500" kern="1200" dirty="0"/>
        </a:p>
      </dsp:txBody>
      <dsp:txXfrm>
        <a:off x="508814" y="2154621"/>
        <a:ext cx="1824634" cy="1114394"/>
      </dsp:txXfrm>
    </dsp:sp>
    <dsp:sp modelId="{9C8AA176-2451-4F61-8CF6-A20CB91274DB}">
      <dsp:nvSpPr>
        <dsp:cNvPr id="0" name=""/>
        <dsp:cNvSpPr/>
      </dsp:nvSpPr>
      <dsp:spPr>
        <a:xfrm>
          <a:off x="237397" y="1824018"/>
          <a:ext cx="236746" cy="23674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67468"/>
              </a:lnTo>
              <a:lnTo>
                <a:pt x="236746" y="236746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14CF95-23E4-438B-88D2-597F220F47AA}">
      <dsp:nvSpPr>
        <dsp:cNvPr id="0" name=""/>
        <dsp:cNvSpPr/>
      </dsp:nvSpPr>
      <dsp:spPr>
        <a:xfrm>
          <a:off x="474144" y="3599619"/>
          <a:ext cx="1893974" cy="1183734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t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4D tagging</a:t>
          </a:r>
          <a:r>
            <a:rPr lang="en-GB" sz="1900" kern="1200" baseline="30000" dirty="0" smtClean="0"/>
            <a:t> [1]</a:t>
          </a:r>
          <a:endParaRPr lang="en-GB" sz="1900" kern="1200" baseline="300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kern="1200" dirty="0" smtClean="0"/>
            <a:t>3D acquisition</a:t>
          </a:r>
          <a:endParaRPr lang="en-GB" sz="1500" kern="1200" dirty="0"/>
        </a:p>
      </dsp:txBody>
      <dsp:txXfrm>
        <a:off x="508814" y="3634289"/>
        <a:ext cx="1824634" cy="1114394"/>
      </dsp:txXfrm>
    </dsp:sp>
    <dsp:sp modelId="{8A0A9D7E-2FF2-463E-A89A-A85C87320EF6}">
      <dsp:nvSpPr>
        <dsp:cNvPr id="0" name=""/>
        <dsp:cNvSpPr/>
      </dsp:nvSpPr>
      <dsp:spPr>
        <a:xfrm>
          <a:off x="237397" y="1824018"/>
          <a:ext cx="236746" cy="38471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47135"/>
              </a:lnTo>
              <a:lnTo>
                <a:pt x="236746" y="384713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5E3740-AD34-44EC-93D0-F5DC0A12A1ED}">
      <dsp:nvSpPr>
        <dsp:cNvPr id="0" name=""/>
        <dsp:cNvSpPr/>
      </dsp:nvSpPr>
      <dsp:spPr>
        <a:xfrm>
          <a:off x="474144" y="5079286"/>
          <a:ext cx="1893974" cy="1183734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Whole Heart SSFP</a:t>
          </a:r>
          <a:endParaRPr lang="en-GB" sz="1900" kern="1200" dirty="0"/>
        </a:p>
      </dsp:txBody>
      <dsp:txXfrm>
        <a:off x="508814" y="5113956"/>
        <a:ext cx="1824634" cy="1114394"/>
      </dsp:txXfrm>
    </dsp:sp>
    <dsp:sp modelId="{130B4987-98BD-47CF-B28F-18A3C91E3E46}">
      <dsp:nvSpPr>
        <dsp:cNvPr id="0" name=""/>
        <dsp:cNvSpPr/>
      </dsp:nvSpPr>
      <dsp:spPr>
        <a:xfrm>
          <a:off x="2959985" y="640284"/>
          <a:ext cx="2367468" cy="118373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585" tIns="72390" rIns="108585" bIns="72390" numCol="1" spcCol="1270" anchor="ctr" anchorCtr="0">
          <a:noAutofit/>
        </a:bodyPr>
        <a:lstStyle/>
        <a:p>
          <a:pPr lvl="0" algn="ctr" defTabSz="2533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5700" kern="1200" dirty="0" smtClean="0"/>
            <a:t>3DUS </a:t>
          </a:r>
          <a:endParaRPr lang="en-GB" sz="5700" kern="1200" dirty="0"/>
        </a:p>
      </dsp:txBody>
      <dsp:txXfrm>
        <a:off x="2994655" y="674954"/>
        <a:ext cx="2298128" cy="1114394"/>
      </dsp:txXfrm>
    </dsp:sp>
    <dsp:sp modelId="{A2FC466D-6B6C-4858-8585-4070787B4218}">
      <dsp:nvSpPr>
        <dsp:cNvPr id="0" name=""/>
        <dsp:cNvSpPr/>
      </dsp:nvSpPr>
      <dsp:spPr>
        <a:xfrm>
          <a:off x="3196732" y="1824018"/>
          <a:ext cx="236746" cy="8878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87800"/>
              </a:lnTo>
              <a:lnTo>
                <a:pt x="236746" y="88780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E858B7-E20D-4C0A-8C12-2D66A6573FBB}">
      <dsp:nvSpPr>
        <dsp:cNvPr id="0" name=""/>
        <dsp:cNvSpPr/>
      </dsp:nvSpPr>
      <dsp:spPr>
        <a:xfrm>
          <a:off x="3433479" y="2119951"/>
          <a:ext cx="1893974" cy="1183734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t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Full volume </a:t>
          </a:r>
          <a:endParaRPr lang="en-GB" sz="19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kern="1200" dirty="0" smtClean="0"/>
            <a:t>Apical view</a:t>
          </a:r>
          <a:endParaRPr lang="en-GB" sz="1500" kern="1200" dirty="0"/>
        </a:p>
      </dsp:txBody>
      <dsp:txXfrm>
        <a:off x="3468149" y="2154621"/>
        <a:ext cx="1824634" cy="1114394"/>
      </dsp:txXfrm>
    </dsp:sp>
    <dsp:sp modelId="{21E84D7B-F9C7-48BE-826A-DABF3803CE0D}">
      <dsp:nvSpPr>
        <dsp:cNvPr id="0" name=""/>
        <dsp:cNvSpPr/>
      </dsp:nvSpPr>
      <dsp:spPr>
        <a:xfrm>
          <a:off x="3196732" y="1824018"/>
          <a:ext cx="236746" cy="23674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67468"/>
              </a:lnTo>
              <a:lnTo>
                <a:pt x="236746" y="236746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653AE6-F4EC-4CB6-B201-81B2042F2C75}">
      <dsp:nvSpPr>
        <dsp:cNvPr id="0" name=""/>
        <dsp:cNvSpPr/>
      </dsp:nvSpPr>
      <dsp:spPr>
        <a:xfrm>
          <a:off x="3433479" y="3599619"/>
          <a:ext cx="1893974" cy="1183734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14 phases</a:t>
          </a:r>
          <a:endParaRPr lang="en-GB" sz="1900" kern="1200" dirty="0"/>
        </a:p>
      </dsp:txBody>
      <dsp:txXfrm>
        <a:off x="3468149" y="3634289"/>
        <a:ext cx="1824634" cy="11143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706321-1F28-433E-95D4-138525756BD0}">
      <dsp:nvSpPr>
        <dsp:cNvPr id="0" name=""/>
        <dsp:cNvSpPr/>
      </dsp:nvSpPr>
      <dsp:spPr>
        <a:xfrm>
          <a:off x="619" y="1541160"/>
          <a:ext cx="2255474" cy="112773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600" kern="1200" dirty="0" smtClean="0"/>
            <a:t>Phantom</a:t>
          </a:r>
          <a:endParaRPr lang="en-GB" sz="3600" kern="1200" dirty="0"/>
        </a:p>
      </dsp:txBody>
      <dsp:txXfrm>
        <a:off x="33649" y="1574190"/>
        <a:ext cx="2189414" cy="1061677"/>
      </dsp:txXfrm>
    </dsp:sp>
    <dsp:sp modelId="{62A8F0D9-C583-4075-B9C3-6B8FFEEA301A}">
      <dsp:nvSpPr>
        <dsp:cNvPr id="0" name=""/>
        <dsp:cNvSpPr/>
      </dsp:nvSpPr>
      <dsp:spPr>
        <a:xfrm>
          <a:off x="226167" y="2668897"/>
          <a:ext cx="225547" cy="8458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5802"/>
              </a:lnTo>
              <a:lnTo>
                <a:pt x="225547" y="84580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584532-0F17-4E1A-AA30-39FCDAF2AE11}">
      <dsp:nvSpPr>
        <dsp:cNvPr id="0" name=""/>
        <dsp:cNvSpPr/>
      </dsp:nvSpPr>
      <dsp:spPr>
        <a:xfrm>
          <a:off x="451714" y="2950831"/>
          <a:ext cx="1804379" cy="1127737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smtClean="0"/>
            <a:t>Dynamic cardiac phantom</a:t>
          </a:r>
          <a:r>
            <a:rPr lang="en-GB" sz="2300" kern="1200" baseline="30000" dirty="0" smtClean="0"/>
            <a:t> [2]</a:t>
          </a:r>
          <a:endParaRPr lang="en-GB" sz="2300" kern="1200" baseline="30000" dirty="0"/>
        </a:p>
      </dsp:txBody>
      <dsp:txXfrm>
        <a:off x="484744" y="2983861"/>
        <a:ext cx="1738319" cy="1061677"/>
      </dsp:txXfrm>
    </dsp:sp>
    <dsp:sp modelId="{D446C86F-D135-4138-9D08-3FBE27B4E0C9}">
      <dsp:nvSpPr>
        <dsp:cNvPr id="0" name=""/>
        <dsp:cNvSpPr/>
      </dsp:nvSpPr>
      <dsp:spPr>
        <a:xfrm>
          <a:off x="226167" y="2668897"/>
          <a:ext cx="225547" cy="22554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55474"/>
              </a:lnTo>
              <a:lnTo>
                <a:pt x="225547" y="225547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35DDED-0E05-464A-AD98-7886A00114F9}">
      <dsp:nvSpPr>
        <dsp:cNvPr id="0" name=""/>
        <dsp:cNvSpPr/>
      </dsp:nvSpPr>
      <dsp:spPr>
        <a:xfrm>
          <a:off x="451714" y="4360502"/>
          <a:ext cx="1804379" cy="1127737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smtClean="0"/>
            <a:t>MR / US compatible</a:t>
          </a:r>
          <a:endParaRPr lang="en-GB" sz="2300" kern="1200" dirty="0"/>
        </a:p>
      </dsp:txBody>
      <dsp:txXfrm>
        <a:off x="484744" y="4393532"/>
        <a:ext cx="1738319" cy="1061677"/>
      </dsp:txXfrm>
    </dsp:sp>
    <dsp:sp modelId="{E326F16D-46B5-46AD-8D54-79E7428FD526}">
      <dsp:nvSpPr>
        <dsp:cNvPr id="0" name=""/>
        <dsp:cNvSpPr/>
      </dsp:nvSpPr>
      <dsp:spPr>
        <a:xfrm>
          <a:off x="2819962" y="1541160"/>
          <a:ext cx="2255474" cy="112773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600" kern="1200" dirty="0" smtClean="0"/>
            <a:t>Volunteers</a:t>
          </a:r>
          <a:endParaRPr lang="en-GB" sz="3600" kern="1200" dirty="0"/>
        </a:p>
      </dsp:txBody>
      <dsp:txXfrm>
        <a:off x="2852992" y="1574190"/>
        <a:ext cx="2189414" cy="1061677"/>
      </dsp:txXfrm>
    </dsp:sp>
    <dsp:sp modelId="{A8A478F9-1062-482B-9211-929E295434FA}">
      <dsp:nvSpPr>
        <dsp:cNvPr id="0" name=""/>
        <dsp:cNvSpPr/>
      </dsp:nvSpPr>
      <dsp:spPr>
        <a:xfrm>
          <a:off x="3045509" y="2668897"/>
          <a:ext cx="225547" cy="8458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5802"/>
              </a:lnTo>
              <a:lnTo>
                <a:pt x="225547" y="84580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70191E-676F-4361-ABF6-6B5FC7DEB991}">
      <dsp:nvSpPr>
        <dsp:cNvPr id="0" name=""/>
        <dsp:cNvSpPr/>
      </dsp:nvSpPr>
      <dsp:spPr>
        <a:xfrm>
          <a:off x="3271057" y="2950831"/>
          <a:ext cx="1804379" cy="1127737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smtClean="0"/>
            <a:t>15 volunteers</a:t>
          </a:r>
          <a:endParaRPr lang="en-GB" sz="2300" kern="1200" dirty="0"/>
        </a:p>
      </dsp:txBody>
      <dsp:txXfrm>
        <a:off x="3304087" y="2983861"/>
        <a:ext cx="1738319" cy="1061677"/>
      </dsp:txXfrm>
    </dsp:sp>
    <dsp:sp modelId="{0387B35A-2DA4-48D3-B529-351177A926BF}">
      <dsp:nvSpPr>
        <dsp:cNvPr id="0" name=""/>
        <dsp:cNvSpPr/>
      </dsp:nvSpPr>
      <dsp:spPr>
        <a:xfrm>
          <a:off x="3045509" y="2668897"/>
          <a:ext cx="225547" cy="22554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55474"/>
              </a:lnTo>
              <a:lnTo>
                <a:pt x="225547" y="225547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FA3949-E87E-43B4-A5B1-B729E6E73E76}">
      <dsp:nvSpPr>
        <dsp:cNvPr id="0" name=""/>
        <dsp:cNvSpPr/>
      </dsp:nvSpPr>
      <dsp:spPr>
        <a:xfrm>
          <a:off x="3271057" y="4360502"/>
          <a:ext cx="1804379" cy="1127737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smtClean="0"/>
            <a:t>MR / US within 7 days</a:t>
          </a:r>
          <a:endParaRPr lang="en-GB" sz="2300" kern="1200" dirty="0"/>
        </a:p>
      </dsp:txBody>
      <dsp:txXfrm>
        <a:off x="3304087" y="4393532"/>
        <a:ext cx="1738319" cy="10616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C1DA7-29E5-4693-9631-21DDFF09BC08}" type="datetimeFigureOut">
              <a:rPr lang="en-GB" smtClean="0"/>
              <a:t>08/03/2011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4321D-5121-459A-A6A2-DCF7BF9F1B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8854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C1DA7-29E5-4693-9631-21DDFF09BC08}" type="datetimeFigureOut">
              <a:rPr lang="en-GB" smtClean="0"/>
              <a:t>08/03/2011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4321D-5121-459A-A6A2-DCF7BF9F1B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3044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C1DA7-29E5-4693-9631-21DDFF09BC08}" type="datetimeFigureOut">
              <a:rPr lang="en-GB" smtClean="0"/>
              <a:t>08/03/2011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4321D-5121-459A-A6A2-DCF7BF9F1B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6379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C1DA7-29E5-4693-9631-21DDFF09BC08}" type="datetimeFigureOut">
              <a:rPr lang="en-GB" smtClean="0"/>
              <a:t>08/03/2011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4321D-5121-459A-A6A2-DCF7BF9F1B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705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C1DA7-29E5-4693-9631-21DDFF09BC08}" type="datetimeFigureOut">
              <a:rPr lang="en-GB" smtClean="0"/>
              <a:t>08/03/2011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4321D-5121-459A-A6A2-DCF7BF9F1B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139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C1DA7-29E5-4693-9631-21DDFF09BC08}" type="datetimeFigureOut">
              <a:rPr lang="en-GB" smtClean="0"/>
              <a:t>08/03/2011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4321D-5121-459A-A6A2-DCF7BF9F1B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0509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C1DA7-29E5-4693-9631-21DDFF09BC08}" type="datetimeFigureOut">
              <a:rPr lang="en-GB" smtClean="0"/>
              <a:t>08/03/2011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4321D-5121-459A-A6A2-DCF7BF9F1B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1484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C1DA7-29E5-4693-9631-21DDFF09BC08}" type="datetimeFigureOut">
              <a:rPr lang="en-GB" smtClean="0"/>
              <a:t>08/03/2011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4321D-5121-459A-A6A2-DCF7BF9F1B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0199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C1DA7-29E5-4693-9631-21DDFF09BC08}" type="datetimeFigureOut">
              <a:rPr lang="en-GB" smtClean="0"/>
              <a:t>08/03/2011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4321D-5121-459A-A6A2-DCF7BF9F1B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1325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C1DA7-29E5-4693-9631-21DDFF09BC08}" type="datetimeFigureOut">
              <a:rPr lang="en-GB" smtClean="0"/>
              <a:t>08/03/2011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4321D-5121-459A-A6A2-DCF7BF9F1B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0436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C1DA7-29E5-4693-9631-21DDFF09BC08}" type="datetimeFigureOut">
              <a:rPr lang="en-GB" smtClean="0"/>
              <a:t>08/03/2011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4321D-5121-459A-A6A2-DCF7BF9F1B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7487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C1DA7-29E5-4693-9631-21DDFF09BC08}" type="datetimeFigureOut">
              <a:rPr lang="en-GB" smtClean="0"/>
              <a:t>08/03/2011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D4321D-5121-459A-A6A2-DCF7BF9F1B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59447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349489172"/>
              </p:ext>
            </p:extLst>
          </p:nvPr>
        </p:nvGraphicFramePr>
        <p:xfrm>
          <a:off x="3563888" y="260647"/>
          <a:ext cx="5328104" cy="69033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51520" y="260647"/>
            <a:ext cx="3936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Data Acquisition</a:t>
            </a:r>
            <a:endParaRPr lang="en-GB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22883" y="6093296"/>
            <a:ext cx="4039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[1] </a:t>
            </a:r>
            <a:r>
              <a:rPr lang="en-GB" sz="1200" dirty="0" err="1" smtClean="0"/>
              <a:t>Rutz</a:t>
            </a:r>
            <a:r>
              <a:rPr lang="en-GB" sz="1200" dirty="0" smtClean="0"/>
              <a:t> AK, </a:t>
            </a:r>
            <a:r>
              <a:rPr lang="en-GB" sz="1200" dirty="0" err="1" smtClean="0"/>
              <a:t>Ryf</a:t>
            </a:r>
            <a:r>
              <a:rPr lang="en-GB" sz="1200" dirty="0" smtClean="0"/>
              <a:t> S, </a:t>
            </a:r>
            <a:r>
              <a:rPr lang="en-GB" sz="1200" dirty="0" err="1" smtClean="0"/>
              <a:t>Plein</a:t>
            </a:r>
            <a:r>
              <a:rPr lang="en-GB" sz="1200" dirty="0" smtClean="0"/>
              <a:t> S, </a:t>
            </a:r>
            <a:r>
              <a:rPr lang="en-GB" sz="1200" dirty="0" err="1" smtClean="0"/>
              <a:t>Boesiger</a:t>
            </a:r>
            <a:r>
              <a:rPr lang="en-GB" sz="1200" dirty="0" smtClean="0"/>
              <a:t> P, </a:t>
            </a:r>
            <a:r>
              <a:rPr lang="en-GB" sz="1200" dirty="0" err="1" smtClean="0"/>
              <a:t>Kozerke</a:t>
            </a:r>
            <a:r>
              <a:rPr lang="en-GB" sz="1200" dirty="0" smtClean="0"/>
              <a:t> S. Accelerated whole-heart 3D CSPAMM for myocardial motion quantification. MRM 2008.</a:t>
            </a:r>
          </a:p>
        </p:txBody>
      </p:sp>
    </p:spTree>
    <p:extLst>
      <p:ext uri="{BB962C8B-B14F-4D97-AF65-F5344CB8AC3E}">
        <p14:creationId xmlns:p14="http://schemas.microsoft.com/office/powerpoint/2010/main" val="322546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56317" y="476672"/>
            <a:ext cx="5472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3DUS data</a:t>
            </a:r>
            <a:endParaRPr lang="en-GB" sz="2800" b="1" dirty="0"/>
          </a:p>
        </p:txBody>
      </p:sp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941234" y="1059861"/>
            <a:ext cx="7704856" cy="2520000"/>
            <a:chOff x="-3587399" y="692565"/>
            <a:chExt cx="16299009" cy="5330859"/>
          </a:xfrm>
        </p:grpSpPr>
        <p:pic>
          <p:nvPicPr>
            <p:cNvPr id="3077" name="Picture 5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86" t="7125" r="20529" b="20764"/>
            <a:stretch/>
          </p:blipFill>
          <p:spPr bwMode="auto">
            <a:xfrm>
              <a:off x="2113788" y="707142"/>
              <a:ext cx="4657062" cy="53162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8" name="Picture 6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38" t="8579" r="18700" b="20666"/>
            <a:stretch/>
          </p:blipFill>
          <p:spPr bwMode="auto">
            <a:xfrm>
              <a:off x="8054548" y="692565"/>
              <a:ext cx="4657062" cy="53308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9" name="Picture 7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62" t="9294" r="18774" b="13294"/>
            <a:stretch/>
          </p:blipFill>
          <p:spPr bwMode="auto">
            <a:xfrm>
              <a:off x="-3587399" y="707142"/>
              <a:ext cx="4657062" cy="5316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3" name="TextBox 12"/>
          <p:cNvSpPr txBox="1"/>
          <p:nvPr/>
        </p:nvSpPr>
        <p:spPr>
          <a:xfrm rot="16200000">
            <a:off x="-680329" y="2034426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End Diastole</a:t>
            </a:r>
            <a:endParaRPr lang="en-GB" sz="2800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941823" y="4125119"/>
            <a:ext cx="7704267" cy="2558409"/>
            <a:chOff x="941823" y="3765079"/>
            <a:chExt cx="7704267" cy="2558409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44" t="7103" r="3906" b="2346"/>
            <a:stretch/>
          </p:blipFill>
          <p:spPr bwMode="auto">
            <a:xfrm>
              <a:off x="941823" y="3803488"/>
              <a:ext cx="2180189" cy="252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61" r="16525" b="4354"/>
            <a:stretch/>
          </p:blipFill>
          <p:spPr bwMode="auto">
            <a:xfrm>
              <a:off x="3777291" y="3765079"/>
              <a:ext cx="2060487" cy="252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33" t="3999" r="16234" b="1692"/>
            <a:stretch/>
          </p:blipFill>
          <p:spPr bwMode="auto">
            <a:xfrm>
              <a:off x="6586795" y="3782929"/>
              <a:ext cx="2059295" cy="252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8" name="TextBox 17"/>
          <p:cNvSpPr txBox="1"/>
          <p:nvPr/>
        </p:nvSpPr>
        <p:spPr>
          <a:xfrm rot="16200000">
            <a:off x="-680329" y="4982833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End Systole</a:t>
            </a:r>
            <a:endParaRPr lang="en-GB" sz="28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0" y="5467"/>
            <a:ext cx="30764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/>
              <a:t>Volunteer Data</a:t>
            </a:r>
          </a:p>
        </p:txBody>
      </p:sp>
    </p:spTree>
    <p:extLst>
      <p:ext uri="{BB962C8B-B14F-4D97-AF65-F5344CB8AC3E}">
        <p14:creationId xmlns:p14="http://schemas.microsoft.com/office/powerpoint/2010/main" val="348747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9919602"/>
              </p:ext>
            </p:extLst>
          </p:nvPr>
        </p:nvGraphicFramePr>
        <p:xfrm>
          <a:off x="323528" y="2204864"/>
          <a:ext cx="8640959" cy="3429000"/>
        </p:xfrm>
        <a:graphic>
          <a:graphicData uri="http://schemas.openxmlformats.org/drawingml/2006/table">
            <a:tbl>
              <a:tblPr>
                <a:tableStyleId>{7E9639D4-E3E2-4D34-9284-5A2195B3D0D7}</a:tableStyleId>
              </a:tblPr>
              <a:tblGrid>
                <a:gridCol w="358994"/>
                <a:gridCol w="1044669"/>
                <a:gridCol w="355403"/>
                <a:gridCol w="861583"/>
                <a:gridCol w="247705"/>
                <a:gridCol w="861583"/>
                <a:gridCol w="247705"/>
                <a:gridCol w="414846"/>
                <a:gridCol w="866758"/>
                <a:gridCol w="247705"/>
                <a:gridCol w="441561"/>
                <a:gridCol w="958512"/>
                <a:gridCol w="441561"/>
                <a:gridCol w="1044669"/>
                <a:gridCol w="247705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3DUS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4ch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2ch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sAX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WH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4DT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voxel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ph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voxel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ph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voxel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ph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slices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voxel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ph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slices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voxel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slices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voxel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ph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err="1" smtClean="0">
                          <a:effectLst/>
                        </a:rPr>
                        <a:t>pha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1.35x1.16x0.96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19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1.2x1.2x8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30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1.2x1.2x8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30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9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1.2x1.2x8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30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70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0.75x0.75x1.6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68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1.01x1.01x1.01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23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V1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0.66x0.66x0.58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14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1.19X1.19X8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30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1.19X1.19X8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30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14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1.25x1.25x8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30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95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0.75x0.75x1.5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111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0.96x0.96x0.96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23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V2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0.66x0.66x0.58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16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1.13x1.13x8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30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1.25x1.25x8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30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11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1.25x1.25x8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30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80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0.75x0.75x1.6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111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0.96x0.96x0.96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29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V4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0.82x0.83x0.72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11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1.25x1.25x8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30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1.25x1.25x8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30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14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1.25x1.25x8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30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90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0.75x0.75x1.5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111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0.96x0.96x0.96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26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V5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0.77x0.78x0.68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15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1.25x1.25x8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30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1.25x1.25x8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30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14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1.25x1.25x8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30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94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0.75x0.75x1.6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111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0.96x0.96x0.96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23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V6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0.82x0.83x0.72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14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1.13x1.13x8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30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1.25x1.25x8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30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14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1.25x1.25x8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30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94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0.75x0.75x1.6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111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0.96x0.96x0.96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23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V7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0.82x0.83x0.72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17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1.13x1.13x8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30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1.15x1.15x8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30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14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effectLst/>
                        </a:rPr>
                        <a:t>1.15x1.15x8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30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100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0.75x0.75x1.6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111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0.96x0.96x0.96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31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V8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0.82x0.83x0.72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14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1.13x1.13x8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30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1.15x1.15x8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30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16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1.15x1.15x8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30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100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0.75x0.75x1.6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111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0.96x0.96x0.96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31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V9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0.82x0.83x0.72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14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1.13x1.13x8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30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1.25x1.25x8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30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14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1.25x1.25x8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30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94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0.75x0.75x1.6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111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0.96x0.96x0.96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30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V10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0.82x0.83x0.72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13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1.13x1.13x8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30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1.25x1.25x8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30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14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1.25x1.25x8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30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80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0.75x0.75x1.6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111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0.96x0.96x0.96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27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V11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0.82x0.83x0.72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15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1.13x1.13x8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30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1.25x1.25x8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30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14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1.15x1.15x8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30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100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0.75x0.75x1.6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111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0.96x0.96x0.96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32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V12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0.82x0.83x0.72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13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1.13x1.13x8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30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1.25x1.25x8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30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14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1.25x1.25x8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30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80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0.75x0.75x1.6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111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0.96x0.96x0.96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24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V13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0.77x0.77x0.58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24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1.13x1.13x8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30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1.25x1.25x8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30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14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1.15x1.15x8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30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90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0.75x0.75x1.5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111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0.96x0.96x0.96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38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V14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0.96x0.96x0.72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18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1.13x1.13x8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30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1.25x1.25x8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30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14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1.15x1.15x8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30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75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0.75x0.75x1.6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111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0.96x0.96x0.96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29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V15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0.96x0.96x0.72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13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1.13x1.13x8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30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1.16x1.16x8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30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12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1.25x1.25x8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30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90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0.75x0.75x1.6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111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0.96x0.96x0.96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21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V16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0.82x0.83x0.72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13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1.13x1.13x8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30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1.16x1.16x8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30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14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1.25x1.25x8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30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90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0.75x0.75x1.6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111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0.96x0.96x0.96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25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267744" y="188640"/>
            <a:ext cx="35137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smtClean="0"/>
              <a:t>Summary of</a:t>
            </a:r>
            <a:r>
              <a:rPr lang="en-GB" sz="3600" b="1" dirty="0" smtClean="0"/>
              <a:t> </a:t>
            </a:r>
            <a:r>
              <a:rPr lang="en-GB" sz="3600" b="1" dirty="0"/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9643703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79512" y="651798"/>
            <a:ext cx="8784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/>
              <a:t>Manual tracking of TAGs </a:t>
            </a:r>
            <a:r>
              <a:rPr lang="en-GB" sz="2400" dirty="0" smtClean="0">
                <a:sym typeface="Wingdings" pitchFamily="2" charset="2"/>
              </a:rPr>
              <a:t> 1 </a:t>
            </a:r>
            <a:r>
              <a:rPr lang="en-GB" sz="2400" dirty="0" err="1" smtClean="0">
                <a:sym typeface="Wingdings" pitchFamily="2" charset="2"/>
              </a:rPr>
              <a:t>lmk</a:t>
            </a:r>
            <a:r>
              <a:rPr lang="en-GB" sz="2400" dirty="0" smtClean="0">
                <a:sym typeface="Wingdings" pitchFamily="2" charset="2"/>
              </a:rPr>
              <a:t> per AHA segment in each phase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>
                <a:sym typeface="Wingdings" pitchFamily="2" charset="2"/>
              </a:rPr>
              <a:t>4</a:t>
            </a:r>
            <a:r>
              <a:rPr lang="en-GB" sz="2400" dirty="0" smtClean="0"/>
              <a:t>D visualization soft (GIMIAS)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/>
              <a:t>3 observers</a:t>
            </a:r>
            <a:endParaRPr lang="en-GB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0" y="5467"/>
            <a:ext cx="27165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smtClean="0"/>
              <a:t>Ground truth</a:t>
            </a:r>
            <a:endParaRPr lang="en-GB" sz="36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93" y="3431839"/>
            <a:ext cx="2573085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419428"/>
            <a:ext cx="2570087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397642"/>
            <a:ext cx="2604208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43808" y="4367943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…</a:t>
            </a:r>
            <a:endParaRPr lang="en-GB" dirty="0"/>
          </a:p>
        </p:txBody>
      </p:sp>
      <p:sp>
        <p:nvSpPr>
          <p:cNvPr id="21" name="TextBox 20"/>
          <p:cNvSpPr txBox="1"/>
          <p:nvPr/>
        </p:nvSpPr>
        <p:spPr>
          <a:xfrm>
            <a:off x="5820535" y="4380519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…</a:t>
            </a:r>
            <a:endParaRPr lang="en-GB" dirty="0"/>
          </a:p>
        </p:txBody>
      </p:sp>
      <p:sp>
        <p:nvSpPr>
          <p:cNvPr id="22" name="TextBox 21"/>
          <p:cNvSpPr txBox="1"/>
          <p:nvPr/>
        </p:nvSpPr>
        <p:spPr>
          <a:xfrm>
            <a:off x="124290" y="2866677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End Diastole</a:t>
            </a:r>
            <a:endParaRPr lang="en-GB" sz="28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6136048" y="2850465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End Diastole</a:t>
            </a:r>
            <a:endParaRPr lang="en-GB" sz="28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3205180" y="2918901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End Systole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275524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013076336"/>
              </p:ext>
            </p:extLst>
          </p:nvPr>
        </p:nvGraphicFramePr>
        <p:xfrm>
          <a:off x="3779912" y="-171400"/>
          <a:ext cx="5076056" cy="702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51520" y="260648"/>
            <a:ext cx="17976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/>
              <a:t>Datasets</a:t>
            </a:r>
            <a:endParaRPr lang="en-GB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11297" y="6027003"/>
            <a:ext cx="43967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[2] </a:t>
            </a:r>
            <a:r>
              <a:rPr lang="en-GB" sz="1200" dirty="0" err="1" smtClean="0"/>
              <a:t>Manzke</a:t>
            </a:r>
            <a:r>
              <a:rPr lang="en-GB" sz="1200" dirty="0" smtClean="0"/>
              <a:t> R, Lutz A, </a:t>
            </a:r>
            <a:r>
              <a:rPr lang="en-GB" sz="1200" dirty="0" err="1" smtClean="0"/>
              <a:t>Schenderlein</a:t>
            </a:r>
            <a:r>
              <a:rPr lang="en-GB" sz="1200" dirty="0" smtClean="0"/>
              <a:t> M, </a:t>
            </a:r>
            <a:r>
              <a:rPr lang="en-GB" sz="1200" dirty="0" err="1" smtClean="0"/>
              <a:t>Bornstedt</a:t>
            </a:r>
            <a:r>
              <a:rPr lang="en-GB" sz="1200" dirty="0" smtClean="0"/>
              <a:t> A, Chan RC, </a:t>
            </a:r>
            <a:r>
              <a:rPr lang="en-GB" sz="1200" dirty="0" err="1" smtClean="0"/>
              <a:t>Dietmeyer</a:t>
            </a:r>
            <a:r>
              <a:rPr lang="en-GB" sz="1200" dirty="0" smtClean="0"/>
              <a:t> K,  </a:t>
            </a:r>
            <a:r>
              <a:rPr lang="en-GB" sz="1200" dirty="0" err="1" smtClean="0"/>
              <a:t>Rasche</a:t>
            </a:r>
            <a:r>
              <a:rPr lang="en-GB" sz="1200" dirty="0" smtClean="0"/>
              <a:t> V. A New PVA-Based Dynamic Cardiac Phantom for Evaluation of Functional MR Imaging Methods at 3T. ISMRM proceedings 2010</a:t>
            </a:r>
            <a:r>
              <a:rPr lang="en-GB" sz="1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894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0" y="44624"/>
            <a:ext cx="5472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The Phantom</a:t>
            </a:r>
            <a:endParaRPr lang="en-GB" sz="2800" b="1" dirty="0"/>
          </a:p>
        </p:txBody>
      </p:sp>
      <p:pic>
        <p:nvPicPr>
          <p:cNvPr id="5122" name="Picture 2" descr="C:\Users\ctg11\Dropbox\arjan_cata_new\pics_ulm\IMG_71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412776"/>
            <a:ext cx="48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30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44624"/>
            <a:ext cx="5472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Phantom Data</a:t>
            </a:r>
            <a:endParaRPr lang="en-GB" sz="2800" b="1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-844964" y="2229220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End Diastole</a:t>
            </a:r>
            <a:endParaRPr lang="en-GB" sz="2800" b="1" dirty="0"/>
          </a:p>
        </p:txBody>
      </p:sp>
      <p:grpSp>
        <p:nvGrpSpPr>
          <p:cNvPr id="7" name="Group 6"/>
          <p:cNvGrpSpPr/>
          <p:nvPr/>
        </p:nvGrpSpPr>
        <p:grpSpPr>
          <a:xfrm>
            <a:off x="784897" y="1452508"/>
            <a:ext cx="8251599" cy="1800000"/>
            <a:chOff x="550520" y="1164476"/>
            <a:chExt cx="8251599" cy="1800000"/>
          </a:xfrm>
        </p:grpSpPr>
        <p:grpSp>
          <p:nvGrpSpPr>
            <p:cNvPr id="4" name="Group 3"/>
            <p:cNvGrpSpPr/>
            <p:nvPr/>
          </p:nvGrpSpPr>
          <p:grpSpPr>
            <a:xfrm>
              <a:off x="550520" y="1164476"/>
              <a:ext cx="5631871" cy="1800000"/>
              <a:chOff x="550520" y="1164476"/>
              <a:chExt cx="5631871" cy="1800000"/>
            </a:xfrm>
          </p:grpSpPr>
          <p:pic>
            <p:nvPicPr>
              <p:cNvPr id="2055" name="Picture 7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0520" y="1164476"/>
                <a:ext cx="2841993" cy="1800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061" name="Picture 1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39838" y="1164476"/>
                <a:ext cx="2842553" cy="1800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2064" name="Picture 1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3044" y="1164476"/>
              <a:ext cx="2889075" cy="180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8" name="Group 7"/>
          <p:cNvGrpSpPr/>
          <p:nvPr/>
        </p:nvGrpSpPr>
        <p:grpSpPr>
          <a:xfrm>
            <a:off x="942916" y="4005064"/>
            <a:ext cx="8033706" cy="1800000"/>
            <a:chOff x="712790" y="2627388"/>
            <a:chExt cx="8033706" cy="1800000"/>
          </a:xfrm>
        </p:grpSpPr>
        <p:grpSp>
          <p:nvGrpSpPr>
            <p:cNvPr id="5" name="Group 4"/>
            <p:cNvGrpSpPr/>
            <p:nvPr/>
          </p:nvGrpSpPr>
          <p:grpSpPr>
            <a:xfrm>
              <a:off x="712790" y="2627388"/>
              <a:ext cx="5449145" cy="1800000"/>
              <a:chOff x="712790" y="2627388"/>
              <a:chExt cx="5449145" cy="1800000"/>
            </a:xfrm>
          </p:grpSpPr>
          <p:pic>
            <p:nvPicPr>
              <p:cNvPr id="2059" name="Picture 11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2790" y="2627388"/>
                <a:ext cx="2852669" cy="1800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060" name="Picture 12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16567" y="2627388"/>
                <a:ext cx="2845368" cy="1800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2065" name="Picture 17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3044" y="2627388"/>
              <a:ext cx="2833452" cy="180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6" name="TextBox 25"/>
          <p:cNvSpPr txBox="1"/>
          <p:nvPr/>
        </p:nvSpPr>
        <p:spPr>
          <a:xfrm rot="16200000">
            <a:off x="-844964" y="4967590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End Systole</a:t>
            </a:r>
            <a:endParaRPr lang="en-GB" sz="28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1547664" y="980598"/>
            <a:ext cx="5472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Cine SSFP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246531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44624"/>
            <a:ext cx="5472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Phantom Data</a:t>
            </a:r>
            <a:endParaRPr lang="en-GB" sz="28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1547664" y="980598"/>
            <a:ext cx="5472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4D TAG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83568" y="1779498"/>
            <a:ext cx="7987515" cy="1800000"/>
            <a:chOff x="942916" y="1779498"/>
            <a:chExt cx="7987515" cy="1800000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2916" y="1779498"/>
              <a:ext cx="2841657" cy="180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856" y="1779498"/>
              <a:ext cx="2849289" cy="180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4168" y="1779498"/>
              <a:ext cx="2846263" cy="180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" name="Group 1"/>
          <p:cNvGrpSpPr/>
          <p:nvPr/>
        </p:nvGrpSpPr>
        <p:grpSpPr>
          <a:xfrm>
            <a:off x="755576" y="3817230"/>
            <a:ext cx="8172400" cy="1800000"/>
            <a:chOff x="971600" y="3817230"/>
            <a:chExt cx="8172400" cy="1800000"/>
          </a:xfrm>
        </p:grpSpPr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3817230"/>
              <a:ext cx="2837072" cy="180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1880" y="3817230"/>
              <a:ext cx="2851422" cy="180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9" name="Picture 7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98083" y="3817230"/>
              <a:ext cx="2845917" cy="180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1" name="TextBox 10"/>
          <p:cNvSpPr txBox="1"/>
          <p:nvPr/>
        </p:nvSpPr>
        <p:spPr>
          <a:xfrm rot="16200000">
            <a:off x="-844964" y="2229220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End Diastole</a:t>
            </a:r>
            <a:endParaRPr lang="en-GB" sz="2800" b="1" dirty="0"/>
          </a:p>
        </p:txBody>
      </p:sp>
      <p:sp>
        <p:nvSpPr>
          <p:cNvPr id="26" name="TextBox 25"/>
          <p:cNvSpPr txBox="1"/>
          <p:nvPr/>
        </p:nvSpPr>
        <p:spPr>
          <a:xfrm rot="16200000">
            <a:off x="-844964" y="4967590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End Systole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385891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47664" y="1596329"/>
            <a:ext cx="5472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Whole Heart SSFP</a:t>
            </a:r>
            <a:endParaRPr lang="en-GB" sz="2800" b="1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-989381" y="2883270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End Diastole</a:t>
            </a:r>
            <a:endParaRPr lang="en-GB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4624"/>
            <a:ext cx="5472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Phantom Data</a:t>
            </a:r>
            <a:endParaRPr lang="en-GB" sz="2800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971600" y="2245402"/>
            <a:ext cx="7757259" cy="1800000"/>
            <a:chOff x="971600" y="2245402"/>
            <a:chExt cx="7757259" cy="1800000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3528" y="2245402"/>
              <a:ext cx="2825532" cy="180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8144" y="2245402"/>
              <a:ext cx="2860715" cy="180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2245402"/>
              <a:ext cx="2854804" cy="180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5459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 rot="16200000">
            <a:off x="-844964" y="2301228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End Diastole</a:t>
            </a:r>
            <a:endParaRPr lang="en-GB" sz="2800" b="1" dirty="0"/>
          </a:p>
        </p:txBody>
      </p:sp>
      <p:sp>
        <p:nvSpPr>
          <p:cNvPr id="18" name="TextBox 17"/>
          <p:cNvSpPr txBox="1"/>
          <p:nvPr/>
        </p:nvSpPr>
        <p:spPr>
          <a:xfrm rot="16200000">
            <a:off x="-844964" y="5039598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End Systole</a:t>
            </a:r>
            <a:endParaRPr lang="en-GB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547664" y="586151"/>
            <a:ext cx="5472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Cine SSFP</a:t>
            </a:r>
            <a:endParaRPr lang="en-GB" sz="2800" b="1" dirty="0"/>
          </a:p>
        </p:txBody>
      </p:sp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1043608" y="1325525"/>
            <a:ext cx="7231111" cy="2520000"/>
            <a:chOff x="-6368807" y="-3183454"/>
            <a:chExt cx="20391733" cy="710640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137" y="-3183454"/>
              <a:ext cx="6800850" cy="7105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39" t="5330" r="3006"/>
            <a:stretch/>
          </p:blipFill>
          <p:spPr bwMode="auto">
            <a:xfrm>
              <a:off x="7227987" y="-3183454"/>
              <a:ext cx="6794939" cy="7105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4" name="Picture 6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87"/>
            <a:stretch/>
          </p:blipFill>
          <p:spPr bwMode="auto">
            <a:xfrm>
              <a:off x="-6368807" y="-3183454"/>
              <a:ext cx="6800850" cy="7106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1043608" y="4061829"/>
            <a:ext cx="7042774" cy="2520000"/>
            <a:chOff x="-5907848" y="4858552"/>
            <a:chExt cx="19930774" cy="7131501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12"/>
            <a:stretch/>
          </p:blipFill>
          <p:spPr bwMode="auto">
            <a:xfrm>
              <a:off x="702621" y="4858552"/>
              <a:ext cx="6785877" cy="7124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3" name="Picture 5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29"/>
            <a:stretch/>
          </p:blipFill>
          <p:spPr bwMode="auto">
            <a:xfrm>
              <a:off x="7227987" y="4884403"/>
              <a:ext cx="6794939" cy="7105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6" name="Picture 8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031"/>
            <a:stretch/>
          </p:blipFill>
          <p:spPr bwMode="auto">
            <a:xfrm>
              <a:off x="-5907848" y="4858552"/>
              <a:ext cx="6819987" cy="7106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4" name="TextBox 13"/>
          <p:cNvSpPr txBox="1"/>
          <p:nvPr/>
        </p:nvSpPr>
        <p:spPr>
          <a:xfrm>
            <a:off x="0" y="5467"/>
            <a:ext cx="30764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/>
              <a:t>Volunteer Data</a:t>
            </a:r>
          </a:p>
        </p:txBody>
      </p:sp>
    </p:spTree>
    <p:extLst>
      <p:ext uri="{BB962C8B-B14F-4D97-AF65-F5344CB8AC3E}">
        <p14:creationId xmlns:p14="http://schemas.microsoft.com/office/powerpoint/2010/main" val="57061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971600" y="4041208"/>
            <a:ext cx="7722619" cy="2520000"/>
            <a:chOff x="467544" y="1052736"/>
            <a:chExt cx="7722619" cy="2520000"/>
          </a:xfrm>
        </p:grpSpPr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2120" y="1052736"/>
              <a:ext cx="2538043" cy="252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9832" y="1052736"/>
              <a:ext cx="2559999" cy="252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1052736"/>
              <a:ext cx="2609779" cy="252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" name="Group 4"/>
          <p:cNvGrpSpPr/>
          <p:nvPr/>
        </p:nvGrpSpPr>
        <p:grpSpPr>
          <a:xfrm>
            <a:off x="982199" y="1296110"/>
            <a:ext cx="7669833" cy="2533457"/>
            <a:chOff x="533189" y="249925"/>
            <a:chExt cx="7669833" cy="2533457"/>
          </a:xfrm>
        </p:grpSpPr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07166" y="249925"/>
              <a:ext cx="2495856" cy="252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5" name="Picture 11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4878" y="249925"/>
              <a:ext cx="2578248" cy="252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6" name="Picture 1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189" y="263382"/>
              <a:ext cx="2581689" cy="252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" name="TextBox 5"/>
          <p:cNvSpPr txBox="1"/>
          <p:nvPr/>
        </p:nvSpPr>
        <p:spPr>
          <a:xfrm rot="16200000">
            <a:off x="-844964" y="2301228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End Diastole</a:t>
            </a:r>
            <a:endParaRPr lang="en-GB" sz="2800" b="1" dirty="0"/>
          </a:p>
        </p:txBody>
      </p:sp>
      <p:sp>
        <p:nvSpPr>
          <p:cNvPr id="18" name="TextBox 17"/>
          <p:cNvSpPr txBox="1"/>
          <p:nvPr/>
        </p:nvSpPr>
        <p:spPr>
          <a:xfrm rot="16200000">
            <a:off x="-844964" y="5039598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End Systole</a:t>
            </a:r>
            <a:endParaRPr lang="en-GB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547664" y="529386"/>
            <a:ext cx="5472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4</a:t>
            </a:r>
            <a:r>
              <a:rPr lang="en-GB" sz="2800" b="1" dirty="0" smtClean="0"/>
              <a:t>D TAG</a:t>
            </a:r>
            <a:endParaRPr lang="en-GB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5467"/>
            <a:ext cx="30764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/>
              <a:t>Volunteer Data</a:t>
            </a:r>
          </a:p>
        </p:txBody>
      </p:sp>
    </p:spTree>
    <p:extLst>
      <p:ext uri="{BB962C8B-B14F-4D97-AF65-F5344CB8AC3E}">
        <p14:creationId xmlns:p14="http://schemas.microsoft.com/office/powerpoint/2010/main" val="77694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539368" y="2403016"/>
            <a:ext cx="8036329" cy="2340000"/>
            <a:chOff x="-3753807" y="788276"/>
            <a:chExt cx="15587620" cy="4538768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046" r="13092" b="18671"/>
            <a:stretch/>
          </p:blipFill>
          <p:spPr bwMode="auto">
            <a:xfrm>
              <a:off x="-3753807" y="788276"/>
              <a:ext cx="5220000" cy="44409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27" r="2300"/>
            <a:stretch/>
          </p:blipFill>
          <p:spPr bwMode="auto">
            <a:xfrm>
              <a:off x="1466193" y="788276"/>
              <a:ext cx="5218386" cy="45330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6" name="Picture 4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3" t="114" r="22576" b="2444"/>
            <a:stretch/>
          </p:blipFill>
          <p:spPr bwMode="auto">
            <a:xfrm>
              <a:off x="6710019" y="794032"/>
              <a:ext cx="5123794" cy="45330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" name="TextBox 5"/>
          <p:cNvSpPr txBox="1"/>
          <p:nvPr/>
        </p:nvSpPr>
        <p:spPr>
          <a:xfrm>
            <a:off x="1547664" y="1596329"/>
            <a:ext cx="5472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Whole Heart SSFP</a:t>
            </a:r>
            <a:endParaRPr lang="en-GB" sz="2800" b="1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-1018386" y="3311406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End Diastole</a:t>
            </a:r>
            <a:endParaRPr lang="en-GB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5467"/>
            <a:ext cx="30764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/>
              <a:t>Volunteer Data</a:t>
            </a:r>
          </a:p>
        </p:txBody>
      </p:sp>
    </p:spTree>
    <p:extLst>
      <p:ext uri="{BB962C8B-B14F-4D97-AF65-F5344CB8AC3E}">
        <p14:creationId xmlns:p14="http://schemas.microsoft.com/office/powerpoint/2010/main" val="17694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450</Words>
  <Application>Microsoft Office PowerPoint</Application>
  <PresentationFormat>On-screen Show (4:3)</PresentationFormat>
  <Paragraphs>319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Catalina Tobon Gomez</dc:creator>
  <cp:lastModifiedBy>Catalina Tobon Gomez</cp:lastModifiedBy>
  <cp:revision>49</cp:revision>
  <dcterms:created xsi:type="dcterms:W3CDTF">2011-03-02T11:48:46Z</dcterms:created>
  <dcterms:modified xsi:type="dcterms:W3CDTF">2011-03-08T15:46:13Z</dcterms:modified>
</cp:coreProperties>
</file>